
<file path=[Content_Types].xml><?xml version="1.0" encoding="utf-8"?>
<Types xmlns="http://schemas.openxmlformats.org/package/2006/content-types">
  <Default Extension="fntdata" ContentType="application/x-fontdata"/>
  <Default Extension="gif" ContentType="image/gif"/>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6" r:id="rId1"/>
  </p:sldMasterIdLst>
  <p:notesMasterIdLst>
    <p:notesMasterId r:id="rId13"/>
  </p:notesMasterIdLst>
  <p:sldIdLst>
    <p:sldId id="316" r:id="rId2"/>
    <p:sldId id="261" r:id="rId3"/>
    <p:sldId id="265" r:id="rId4"/>
    <p:sldId id="314" r:id="rId5"/>
    <p:sldId id="313" r:id="rId6"/>
    <p:sldId id="310" r:id="rId7"/>
    <p:sldId id="256" r:id="rId8"/>
    <p:sldId id="317" r:id="rId9"/>
    <p:sldId id="280" r:id="rId10"/>
    <p:sldId id="285" r:id="rId11"/>
    <p:sldId id="319" r:id="rId12"/>
  </p:sldIdLst>
  <p:sldSz cx="9144000" cy="5143500" type="screen16x9"/>
  <p:notesSz cx="6858000" cy="9144000"/>
  <p:embeddedFontLst>
    <p:embeddedFont>
      <p:font typeface="Lato" panose="020B0604020202020204" charset="0"/>
      <p:regular r:id="rId14"/>
      <p:bold r:id="rId15"/>
      <p:italic r:id="rId16"/>
      <p:boldItalic r:id="rId17"/>
    </p:embeddedFont>
    <p:embeddedFont>
      <p:font typeface="Montserrat" panose="020B0604020202020204" charset="0"/>
      <p:regular r:id="rId18"/>
      <p:bold r:id="rId19"/>
      <p:italic r:id="rId20"/>
      <p:boldItalic r:id="rId21"/>
    </p:embeddedFont>
    <p:embeddedFont>
      <p:font typeface="Montserrat SemiBold" panose="020B0604020202020204" charset="0"/>
      <p:regular r:id="rId22"/>
      <p:bold r:id="rId23"/>
      <p:italic r:id="rId24"/>
      <p:boldItalic r:id="rId2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BCEC7"/>
    <a:srgbClr val="9DE2DE"/>
    <a:srgbClr val="49A59F"/>
    <a:srgbClr val="D1F2EE"/>
    <a:srgbClr val="455A6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6BD5183-5DBE-4411-B398-4A5A09DD524C}" v="85" dt="2021-01-17T10:32:24.569"/>
  </p1510:revLst>
</p1510:revInfo>
</file>

<file path=ppt/tableStyles.xml><?xml version="1.0" encoding="utf-8"?>
<a:tblStyleLst xmlns:a="http://schemas.openxmlformats.org/drawingml/2006/main" def="{790EEE28-6D57-4C62-81DA-50D9311A8381}">
  <a:tblStyle styleId="{790EEE28-6D57-4C62-81DA-50D9311A8381}"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99" autoAdjust="0"/>
    <p:restoredTop sz="94250" autoAdjust="0"/>
  </p:normalViewPr>
  <p:slideViewPr>
    <p:cSldViewPr snapToGrid="0">
      <p:cViewPr varScale="1">
        <p:scale>
          <a:sx n="95" d="100"/>
          <a:sy n="95" d="100"/>
        </p:scale>
        <p:origin x="480" y="72"/>
      </p:cViewPr>
      <p:guideLst/>
    </p:cSldViewPr>
  </p:slideViewPr>
  <p:notesTextViewPr>
    <p:cViewPr>
      <p:scale>
        <a:sx n="75" d="100"/>
        <a:sy n="75"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font" Target="fonts/font5.fntdata"/><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4.fntdata"/><Relationship Id="rId25" Type="http://schemas.openxmlformats.org/officeDocument/2006/relationships/font" Target="fonts/font12.fntdata"/><Relationship Id="rId2" Type="http://schemas.openxmlformats.org/officeDocument/2006/relationships/slide" Target="slides/slide1.xml"/><Relationship Id="rId16" Type="http://schemas.openxmlformats.org/officeDocument/2006/relationships/font" Target="fonts/font3.fntdata"/><Relationship Id="rId20" Type="http://schemas.openxmlformats.org/officeDocument/2006/relationships/font" Target="fonts/font7.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1.fntdata"/><Relationship Id="rId5" Type="http://schemas.openxmlformats.org/officeDocument/2006/relationships/slide" Target="slides/slide4.xml"/><Relationship Id="rId15" Type="http://schemas.openxmlformats.org/officeDocument/2006/relationships/font" Target="fonts/font2.fntdata"/><Relationship Id="rId23" Type="http://schemas.openxmlformats.org/officeDocument/2006/relationships/font" Target="fonts/font10.fntdata"/><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 Id="rId22" Type="http://schemas.openxmlformats.org/officeDocument/2006/relationships/font" Target="fonts/font9.fntdata"/><Relationship Id="rId27" Type="http://schemas.openxmlformats.org/officeDocument/2006/relationships/viewProps" Target="viewProps.xml"/><Relationship Id="rId30"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g9ae623c2c4_0_1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3" name="Google Shape;343;g9ae623c2c4_0_1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indent="0" rtl="0">
              <a:spcBef>
                <a:spcPts val="0"/>
              </a:spcBef>
              <a:spcAft>
                <a:spcPts val="0"/>
              </a:spcAft>
              <a:buNone/>
            </a:pPr>
            <a:r>
              <a:rPr lang="en-US" sz="1800" b="0" i="0" u="none" strike="noStrike" dirty="0">
                <a:solidFill>
                  <a:srgbClr val="000000"/>
                </a:solidFill>
                <a:effectLst/>
                <a:latin typeface="Arial" panose="020B0604020202020204" pitchFamily="34" charset="0"/>
              </a:rPr>
              <a:t>We’re sure you know of </a:t>
            </a:r>
            <a:r>
              <a:rPr lang="en-US" sz="1800" b="0" i="1" u="none" strike="noStrike" dirty="0">
                <a:solidFill>
                  <a:srgbClr val="000000"/>
                </a:solidFill>
                <a:effectLst/>
                <a:latin typeface="Arial" panose="020B0604020202020204" pitchFamily="34" charset="0"/>
              </a:rPr>
              <a:t>someone </a:t>
            </a:r>
            <a:r>
              <a:rPr lang="en-US" sz="1800" b="0" i="0" u="none" strike="noStrike" dirty="0">
                <a:solidFill>
                  <a:srgbClr val="000000"/>
                </a:solidFill>
                <a:effectLst/>
                <a:latin typeface="Arial" panose="020B0604020202020204" pitchFamily="34" charset="0"/>
              </a:rPr>
              <a:t>who's having mysterious yet mild symptoms but can’t or won’t get checked up. Say they’ve caught a cough.</a:t>
            </a:r>
          </a:p>
          <a:p>
            <a:pPr marL="742950" indent="-285750" rtl="0">
              <a:spcBef>
                <a:spcPts val="0"/>
              </a:spcBef>
              <a:spcAft>
                <a:spcPts val="0"/>
              </a:spcAft>
            </a:pPr>
            <a:r>
              <a:rPr lang="en-US" sz="1800" b="0" i="0" u="none" strike="noStrike" dirty="0">
                <a:solidFill>
                  <a:srgbClr val="000000"/>
                </a:solidFill>
                <a:effectLst/>
                <a:latin typeface="Arial" panose="020B0604020202020204" pitchFamily="34" charset="0"/>
              </a:rPr>
              <a:t>Is a checkup worth the costs?</a:t>
            </a:r>
          </a:p>
          <a:p>
            <a:pPr marL="742950" indent="-285750" rtl="0">
              <a:spcBef>
                <a:spcPts val="0"/>
              </a:spcBef>
              <a:spcAft>
                <a:spcPts val="0"/>
              </a:spcAft>
            </a:pPr>
            <a:r>
              <a:rPr lang="en-US" sz="1800" b="0" i="0" u="none" strike="noStrike" dirty="0">
                <a:solidFill>
                  <a:srgbClr val="000000"/>
                </a:solidFill>
                <a:effectLst/>
                <a:latin typeface="Arial" panose="020B0604020202020204" pitchFamily="34" charset="0"/>
              </a:rPr>
              <a:t>Worth the ridiculous wait times?</a:t>
            </a:r>
          </a:p>
          <a:p>
            <a:pPr marL="742950" indent="-285750" rtl="0">
              <a:spcBef>
                <a:spcPts val="0"/>
              </a:spcBef>
              <a:spcAft>
                <a:spcPts val="0"/>
              </a:spcAft>
            </a:pPr>
            <a:r>
              <a:rPr lang="en-US" sz="1800" b="0" i="0" u="none" strike="noStrike" dirty="0">
                <a:solidFill>
                  <a:srgbClr val="000000"/>
                </a:solidFill>
                <a:effectLst/>
                <a:latin typeface="Arial" panose="020B0604020202020204" pitchFamily="34" charset="0"/>
              </a:rPr>
              <a:t>Worth the risk of catching something worse?</a:t>
            </a:r>
            <a:br>
              <a:rPr lang="en-US" dirty="0"/>
            </a:b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4"/>
        <p:cNvGrpSpPr/>
        <p:nvPr/>
      </p:nvGrpSpPr>
      <p:grpSpPr>
        <a:xfrm>
          <a:off x="0" y="0"/>
          <a:ext cx="0" cy="0"/>
          <a:chOff x="0" y="0"/>
          <a:chExt cx="0" cy="0"/>
        </a:xfrm>
      </p:grpSpPr>
      <p:sp>
        <p:nvSpPr>
          <p:cNvPr id="485" name="Google Shape;485;g9ae623c2c4_0_3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6" name="Google Shape;486;g9ae623c2c4_0_3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800" b="0" i="0" u="none" strike="noStrike" dirty="0">
                <a:solidFill>
                  <a:srgbClr val="000000"/>
                </a:solidFill>
                <a:effectLst/>
                <a:latin typeface="Arial" panose="020B0604020202020204" pitchFamily="34" charset="0"/>
              </a:rPr>
              <a:t>In the age of a pandemic, limited access to healthcare is our current reality. But it has </a:t>
            </a:r>
            <a:r>
              <a:rPr lang="en-US" sz="1800" b="0" i="1" u="none" strike="noStrike" dirty="0">
                <a:solidFill>
                  <a:srgbClr val="000000"/>
                </a:solidFill>
                <a:effectLst/>
                <a:latin typeface="Arial" panose="020B0604020202020204" pitchFamily="34" charset="0"/>
              </a:rPr>
              <a:t>been </a:t>
            </a:r>
            <a:r>
              <a:rPr lang="en-US" sz="1800" b="0" i="0" u="none" strike="noStrike" dirty="0">
                <a:solidFill>
                  <a:srgbClr val="000000"/>
                </a:solidFill>
                <a:effectLst/>
                <a:latin typeface="Arial" panose="020B0604020202020204" pitchFamily="34" charset="0"/>
              </a:rPr>
              <a:t>the reality of tens of millions before COVID-19, and it will </a:t>
            </a:r>
            <a:r>
              <a:rPr lang="en-US" sz="1800" b="0" i="1" u="none" strike="noStrike" dirty="0">
                <a:solidFill>
                  <a:srgbClr val="000000"/>
                </a:solidFill>
                <a:effectLst/>
                <a:latin typeface="Arial" panose="020B0604020202020204" pitchFamily="34" charset="0"/>
              </a:rPr>
              <a:t>continue </a:t>
            </a:r>
            <a:r>
              <a:rPr lang="en-US" sz="1800" b="0" i="0" u="none" strike="noStrike" dirty="0">
                <a:solidFill>
                  <a:srgbClr val="000000"/>
                </a:solidFill>
                <a:effectLst/>
                <a:latin typeface="Arial" panose="020B0604020202020204" pitchFamily="34" charset="0"/>
              </a:rPr>
              <a:t>to be their reality after.</a:t>
            </a: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0"/>
        <p:cNvGrpSpPr/>
        <p:nvPr/>
      </p:nvGrpSpPr>
      <p:grpSpPr>
        <a:xfrm>
          <a:off x="0" y="0"/>
          <a:ext cx="0" cy="0"/>
          <a:chOff x="0" y="0"/>
          <a:chExt cx="0" cy="0"/>
        </a:xfrm>
      </p:grpSpPr>
      <p:sp>
        <p:nvSpPr>
          <p:cNvPr id="811" name="Google Shape;811;g9ae623c2c4_0_6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12" name="Google Shape;812;g9ae623c2c4_0_6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800" b="0" i="0" u="none" strike="noStrike" dirty="0">
                <a:solidFill>
                  <a:srgbClr val="000000"/>
                </a:solidFill>
                <a:effectLst/>
                <a:latin typeface="Arial" panose="020B0604020202020204" pitchFamily="34" charset="0"/>
              </a:rPr>
              <a:t>Globally, the lack of healthcare accessibility costs us not only 3.6 million deaths a year,…</a:t>
            </a:r>
          </a:p>
        </p:txBody>
      </p:sp>
    </p:spTree>
    <p:extLst>
      <p:ext uri="{BB962C8B-B14F-4D97-AF65-F5344CB8AC3E}">
        <p14:creationId xmlns:p14="http://schemas.microsoft.com/office/powerpoint/2010/main" val="38256154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0"/>
        <p:cNvGrpSpPr/>
        <p:nvPr/>
      </p:nvGrpSpPr>
      <p:grpSpPr>
        <a:xfrm>
          <a:off x="0" y="0"/>
          <a:ext cx="0" cy="0"/>
          <a:chOff x="0" y="0"/>
          <a:chExt cx="0" cy="0"/>
        </a:xfrm>
      </p:grpSpPr>
      <p:sp>
        <p:nvSpPr>
          <p:cNvPr id="811" name="Google Shape;811;g9ae623c2c4_0_6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12" name="Google Shape;812;g9ae623c2c4_0_6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800" b="0" i="0" u="none" strike="noStrike" dirty="0">
                <a:solidFill>
                  <a:srgbClr val="000000"/>
                </a:solidFill>
                <a:effectLst/>
                <a:latin typeface="Arial" panose="020B0604020202020204" pitchFamily="34" charset="0"/>
              </a:rPr>
              <a:t>…but also $450 billion dollars too—costs that can be avoided if everybody could simply get a checkup when they need it.</a:t>
            </a:r>
          </a:p>
        </p:txBody>
      </p:sp>
    </p:spTree>
    <p:extLst>
      <p:ext uri="{BB962C8B-B14F-4D97-AF65-F5344CB8AC3E}">
        <p14:creationId xmlns:p14="http://schemas.microsoft.com/office/powerpoint/2010/main" val="42616716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CA" sz="1800" b="0" i="0" u="none" strike="noStrike" dirty="0">
                <a:solidFill>
                  <a:srgbClr val="000000"/>
                </a:solidFill>
                <a:effectLst/>
                <a:latin typeface="Raleway"/>
              </a:rPr>
              <a:t>Introducing: Apollo, Your Digital Nurse</a:t>
            </a:r>
            <a:endParaRPr lang="en-CA" dirty="0"/>
          </a:p>
        </p:txBody>
      </p:sp>
    </p:spTree>
    <p:extLst>
      <p:ext uri="{BB962C8B-B14F-4D97-AF65-F5344CB8AC3E}">
        <p14:creationId xmlns:p14="http://schemas.microsoft.com/office/powerpoint/2010/main" val="21315992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5" name="Google Shape;265;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rtl="0">
              <a:spcBef>
                <a:spcPts val="0"/>
              </a:spcBef>
              <a:spcAft>
                <a:spcPts val="0"/>
              </a:spcAft>
              <a:buNone/>
            </a:pPr>
            <a:r>
              <a:rPr lang="en-US" sz="1800" b="0" i="0" u="none" strike="noStrike" dirty="0">
                <a:solidFill>
                  <a:srgbClr val="000000"/>
                </a:solidFill>
                <a:effectLst/>
                <a:latin typeface="Arial" panose="020B0604020202020204" pitchFamily="34" charset="0"/>
              </a:rPr>
              <a:t>While we can’t save everyone, we can help the 67% that owns a smartphone.</a:t>
            </a:r>
            <a:endParaRPr lang="en-US" b="0" dirty="0">
              <a:effectLst/>
            </a:endParaRPr>
          </a:p>
          <a:p>
            <a:pPr marL="158750" indent="0">
              <a:buNone/>
            </a:pPr>
            <a:r>
              <a:rPr lang="en-US" sz="1800" b="0" i="0" u="none" strike="noStrike" dirty="0">
                <a:solidFill>
                  <a:srgbClr val="000000"/>
                </a:solidFill>
                <a:effectLst/>
                <a:latin typeface="Arial" panose="020B0604020202020204" pitchFamily="34" charset="0"/>
              </a:rPr>
              <a:t>Meet Apollo: </a:t>
            </a:r>
            <a:r>
              <a:rPr lang="en-US" sz="1800" b="0" i="1" u="none" strike="noStrike" dirty="0">
                <a:solidFill>
                  <a:srgbClr val="000000"/>
                </a:solidFill>
                <a:effectLst/>
                <a:latin typeface="Arial" panose="020B0604020202020204" pitchFamily="34" charset="0"/>
              </a:rPr>
              <a:t>our </a:t>
            </a:r>
            <a:r>
              <a:rPr lang="en-US" sz="1800" b="0" i="0" u="none" strike="noStrike" dirty="0">
                <a:solidFill>
                  <a:srgbClr val="000000"/>
                </a:solidFill>
                <a:effectLst/>
                <a:latin typeface="Arial" panose="020B0604020202020204" pitchFamily="34" charset="0"/>
              </a:rPr>
              <a:t>solution to this healthcare crisis, and </a:t>
            </a:r>
            <a:r>
              <a:rPr lang="en-US" sz="1800" b="0" i="1" u="none" strike="noStrike" dirty="0">
                <a:solidFill>
                  <a:srgbClr val="000000"/>
                </a:solidFill>
                <a:effectLst/>
                <a:latin typeface="Arial" panose="020B0604020202020204" pitchFamily="34" charset="0"/>
              </a:rPr>
              <a:t>your </a:t>
            </a:r>
            <a:r>
              <a:rPr lang="en-US" sz="1800" b="0" i="0" u="none" strike="noStrike" dirty="0">
                <a:solidFill>
                  <a:srgbClr val="000000"/>
                </a:solidFill>
                <a:effectLst/>
                <a:latin typeface="Arial" panose="020B0604020202020204" pitchFamily="34" charset="0"/>
              </a:rPr>
              <a:t>virtual nurse.</a:t>
            </a: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b="0" i="0" u="none" strike="noStrike" dirty="0">
                <a:solidFill>
                  <a:srgbClr val="000000"/>
                </a:solidFill>
                <a:effectLst/>
                <a:latin typeface="Arial" panose="020B0604020202020204" pitchFamily="34" charset="0"/>
              </a:rPr>
              <a:t>Apollo provides an intuitive interface that listens, documents and categorizes your symptoms from interactive virtual appointments. Based on these symptom logs, Apollo can then suggest possible diagnoses and schedule appointments with a medical professional if necessary.</a:t>
            </a:r>
            <a:endParaRPr lang="en-US" dirty="0"/>
          </a:p>
          <a:p>
            <a:endParaRPr lang="en-CA" dirty="0"/>
          </a:p>
        </p:txBody>
      </p:sp>
    </p:spTree>
    <p:extLst>
      <p:ext uri="{BB962C8B-B14F-4D97-AF65-F5344CB8AC3E}">
        <p14:creationId xmlns:p14="http://schemas.microsoft.com/office/powerpoint/2010/main" val="33872197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8"/>
        <p:cNvGrpSpPr/>
        <p:nvPr/>
      </p:nvGrpSpPr>
      <p:grpSpPr>
        <a:xfrm>
          <a:off x="0" y="0"/>
          <a:ext cx="0" cy="0"/>
          <a:chOff x="0" y="0"/>
          <a:chExt cx="0" cy="0"/>
        </a:xfrm>
      </p:grpSpPr>
      <p:sp>
        <p:nvSpPr>
          <p:cNvPr id="999" name="Google Shape;999;g9ae623c2c4_0_9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00" name="Google Shape;1000;g9ae623c2c4_0_9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indent="0" rtl="0">
              <a:spcBef>
                <a:spcPts val="0"/>
              </a:spcBef>
              <a:spcAft>
                <a:spcPts val="0"/>
              </a:spcAft>
              <a:buNone/>
            </a:pPr>
            <a:r>
              <a:rPr lang="en-US" sz="1800" b="0" i="0" u="none" strike="noStrike" dirty="0">
                <a:solidFill>
                  <a:srgbClr val="000000"/>
                </a:solidFill>
                <a:effectLst/>
                <a:latin typeface="Arial" panose="020B0604020202020204" pitchFamily="34" charset="0"/>
              </a:rPr>
              <a:t>Apollo achieves to mends this gap in healthcare by being: </a:t>
            </a:r>
            <a:endParaRPr lang="en-US" b="0" dirty="0">
              <a:effectLst/>
            </a:endParaRPr>
          </a:p>
          <a:p>
            <a:pPr rtl="0" fontAlgn="base">
              <a:spcBef>
                <a:spcPts val="0"/>
              </a:spcBef>
              <a:spcAft>
                <a:spcPts val="0"/>
              </a:spcAft>
              <a:buFont typeface="+mj-lt"/>
              <a:buAutoNum type="arabicPeriod"/>
            </a:pPr>
            <a:r>
              <a:rPr lang="en-US" sz="1800" b="0" i="0" u="none" strike="noStrike" dirty="0">
                <a:solidFill>
                  <a:srgbClr val="000000"/>
                </a:solidFill>
                <a:effectLst/>
                <a:latin typeface="Arial" panose="020B0604020202020204" pitchFamily="34" charset="0"/>
              </a:rPr>
              <a:t>More </a:t>
            </a:r>
            <a:r>
              <a:rPr lang="en-US" sz="1800" b="1" i="0" u="none" strike="noStrike" dirty="0">
                <a:solidFill>
                  <a:srgbClr val="000000"/>
                </a:solidFill>
                <a:effectLst/>
                <a:latin typeface="Arial" panose="020B0604020202020204" pitchFamily="34" charset="0"/>
              </a:rPr>
              <a:t>accessible </a:t>
            </a:r>
            <a:r>
              <a:rPr lang="en-US" sz="1800" b="0" i="0" u="none" strike="noStrike" dirty="0">
                <a:solidFill>
                  <a:srgbClr val="000000"/>
                </a:solidFill>
                <a:effectLst/>
                <a:latin typeface="Arial" panose="020B0604020202020204" pitchFamily="34" charset="0"/>
              </a:rPr>
              <a:t>than traditional healthcare;</a:t>
            </a:r>
          </a:p>
          <a:p>
            <a:pPr rtl="0" fontAlgn="base">
              <a:spcBef>
                <a:spcPts val="0"/>
              </a:spcBef>
              <a:spcAft>
                <a:spcPts val="0"/>
              </a:spcAft>
              <a:buFont typeface="+mj-lt"/>
              <a:buAutoNum type="arabicPeriod"/>
            </a:pPr>
            <a:r>
              <a:rPr lang="en-US" sz="1800" b="0" i="0" u="none" strike="noStrike" dirty="0">
                <a:solidFill>
                  <a:srgbClr val="000000"/>
                </a:solidFill>
                <a:effectLst/>
                <a:latin typeface="Arial" panose="020B0604020202020204" pitchFamily="34" charset="0"/>
              </a:rPr>
              <a:t>More </a:t>
            </a:r>
            <a:r>
              <a:rPr lang="en-US" sz="1800" b="1" i="0" u="none" strike="noStrike" dirty="0">
                <a:solidFill>
                  <a:srgbClr val="000000"/>
                </a:solidFill>
                <a:effectLst/>
                <a:latin typeface="Arial" panose="020B0604020202020204" pitchFamily="34" charset="0"/>
              </a:rPr>
              <a:t>interactive </a:t>
            </a:r>
            <a:r>
              <a:rPr lang="en-US" sz="1800" b="0" i="0" u="none" strike="noStrike" dirty="0">
                <a:solidFill>
                  <a:srgbClr val="000000"/>
                </a:solidFill>
                <a:effectLst/>
                <a:latin typeface="Arial" panose="020B0604020202020204" pitchFamily="34" charset="0"/>
              </a:rPr>
              <a:t>than competing symptom trackers;</a:t>
            </a:r>
          </a:p>
          <a:p>
            <a:pPr rtl="0" fontAlgn="base">
              <a:spcBef>
                <a:spcPts val="0"/>
              </a:spcBef>
              <a:spcAft>
                <a:spcPts val="0"/>
              </a:spcAft>
              <a:buFont typeface="+mj-lt"/>
              <a:buAutoNum type="arabicPeriod"/>
            </a:pPr>
            <a:r>
              <a:rPr lang="en-US" sz="1800" b="0" i="0" u="none" strike="noStrike" dirty="0">
                <a:solidFill>
                  <a:srgbClr val="000000"/>
                </a:solidFill>
                <a:effectLst/>
                <a:latin typeface="Arial" panose="020B0604020202020204" pitchFamily="34" charset="0"/>
              </a:rPr>
              <a:t>And a more </a:t>
            </a:r>
            <a:r>
              <a:rPr lang="en-US" sz="1800" b="1" i="0" u="none" strike="noStrike" dirty="0">
                <a:solidFill>
                  <a:srgbClr val="000000"/>
                </a:solidFill>
                <a:effectLst/>
                <a:latin typeface="Arial" panose="020B0604020202020204" pitchFamily="34" charset="0"/>
              </a:rPr>
              <a:t>proactive </a:t>
            </a:r>
            <a:r>
              <a:rPr lang="en-US" sz="1800" b="0" i="0" u="none" strike="noStrike" dirty="0">
                <a:solidFill>
                  <a:srgbClr val="000000"/>
                </a:solidFill>
                <a:effectLst/>
                <a:latin typeface="Arial" panose="020B0604020202020204" pitchFamily="34" charset="0"/>
              </a:rPr>
              <a:t>healthcare solution than mainstream telehealth.</a:t>
            </a:r>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2"/>
        <p:cNvGrpSpPr/>
        <p:nvPr/>
      </p:nvGrpSpPr>
      <p:grpSpPr>
        <a:xfrm>
          <a:off x="0" y="0"/>
          <a:ext cx="0" cy="0"/>
          <a:chOff x="0" y="0"/>
          <a:chExt cx="0" cy="0"/>
        </a:xfrm>
      </p:grpSpPr>
      <p:sp>
        <p:nvSpPr>
          <p:cNvPr id="1193" name="Google Shape;1193;g9ae623c2c4_0_11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4" name="Google Shape;1194;g9ae623c2c4_0_11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grpSp>
        <p:nvGrpSpPr>
          <p:cNvPr id="9" name="Google Shape;9;p2"/>
          <p:cNvGrpSpPr/>
          <p:nvPr/>
        </p:nvGrpSpPr>
        <p:grpSpPr>
          <a:xfrm>
            <a:off x="0" y="121275"/>
            <a:ext cx="9473394" cy="5326992"/>
            <a:chOff x="0" y="1733"/>
            <a:chExt cx="9144203" cy="5141884"/>
          </a:xfrm>
        </p:grpSpPr>
        <p:sp>
          <p:nvSpPr>
            <p:cNvPr id="10" name="Google Shape;10;p2"/>
            <p:cNvSpPr/>
            <p:nvPr/>
          </p:nvSpPr>
          <p:spPr>
            <a:xfrm>
              <a:off x="0" y="1733"/>
              <a:ext cx="9144203" cy="5141884"/>
            </a:xfrm>
            <a:custGeom>
              <a:avLst/>
              <a:gdLst/>
              <a:ahLst/>
              <a:cxnLst/>
              <a:rect l="l" t="t" r="r" b="b"/>
              <a:pathLst>
                <a:path w="285801" h="160709" extrusionOk="0">
                  <a:moveTo>
                    <a:pt x="35480" y="1"/>
                  </a:moveTo>
                  <a:cubicBezTo>
                    <a:pt x="19051" y="1"/>
                    <a:pt x="7565" y="3138"/>
                    <a:pt x="1" y="6459"/>
                  </a:cubicBezTo>
                  <a:lnTo>
                    <a:pt x="1" y="160709"/>
                  </a:lnTo>
                  <a:lnTo>
                    <a:pt x="285801" y="160709"/>
                  </a:lnTo>
                  <a:lnTo>
                    <a:pt x="285801" y="140493"/>
                  </a:lnTo>
                  <a:cubicBezTo>
                    <a:pt x="279489" y="138824"/>
                    <a:pt x="272825" y="137042"/>
                    <a:pt x="265622" y="136377"/>
                  </a:cubicBezTo>
                  <a:cubicBezTo>
                    <a:pt x="149219" y="125484"/>
                    <a:pt x="131538" y="89720"/>
                    <a:pt x="111673" y="56968"/>
                  </a:cubicBezTo>
                  <a:cubicBezTo>
                    <a:pt x="101144" y="39625"/>
                    <a:pt x="83174" y="2330"/>
                    <a:pt x="42742" y="197"/>
                  </a:cubicBezTo>
                  <a:cubicBezTo>
                    <a:pt x="40221" y="63"/>
                    <a:pt x="37801" y="1"/>
                    <a:pt x="35480" y="1"/>
                  </a:cubicBezTo>
                  <a:close/>
                </a:path>
              </a:pathLst>
            </a:custGeom>
            <a:solidFill>
              <a:srgbClr val="5BCEC7">
                <a:alpha val="151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p:nvPr/>
          </p:nvSpPr>
          <p:spPr>
            <a:xfrm>
              <a:off x="0" y="214400"/>
              <a:ext cx="9144203" cy="4928945"/>
            </a:xfrm>
            <a:custGeom>
              <a:avLst/>
              <a:gdLst/>
              <a:ahLst/>
              <a:cxnLst/>
              <a:rect l="l" t="t" r="r" b="b"/>
              <a:pathLst>
                <a:path w="285801" h="160709" extrusionOk="0">
                  <a:moveTo>
                    <a:pt x="35480" y="1"/>
                  </a:moveTo>
                  <a:cubicBezTo>
                    <a:pt x="19051" y="1"/>
                    <a:pt x="7565" y="3138"/>
                    <a:pt x="1" y="6459"/>
                  </a:cubicBezTo>
                  <a:lnTo>
                    <a:pt x="1" y="160709"/>
                  </a:lnTo>
                  <a:lnTo>
                    <a:pt x="285801" y="160709"/>
                  </a:lnTo>
                  <a:lnTo>
                    <a:pt x="285801" y="140493"/>
                  </a:lnTo>
                  <a:cubicBezTo>
                    <a:pt x="279489" y="138824"/>
                    <a:pt x="272825" y="137042"/>
                    <a:pt x="265622" y="136377"/>
                  </a:cubicBezTo>
                  <a:cubicBezTo>
                    <a:pt x="149219" y="125484"/>
                    <a:pt x="131538" y="89720"/>
                    <a:pt x="111673" y="56968"/>
                  </a:cubicBezTo>
                  <a:cubicBezTo>
                    <a:pt x="101144" y="39625"/>
                    <a:pt x="83174" y="2330"/>
                    <a:pt x="42742" y="197"/>
                  </a:cubicBezTo>
                  <a:cubicBezTo>
                    <a:pt x="40221" y="63"/>
                    <a:pt x="37801" y="1"/>
                    <a:pt x="35480" y="1"/>
                  </a:cubicBezTo>
                  <a:close/>
                </a:path>
              </a:pathLst>
            </a:custGeom>
            <a:solidFill>
              <a:srgbClr val="5BCEC7">
                <a:alpha val="151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 name="Google Shape;12;p2"/>
          <p:cNvSpPr txBox="1">
            <a:spLocks noGrp="1"/>
          </p:cNvSpPr>
          <p:nvPr>
            <p:ph type="ctrTitle"/>
          </p:nvPr>
        </p:nvSpPr>
        <p:spPr>
          <a:xfrm>
            <a:off x="720000" y="1603525"/>
            <a:ext cx="2737800" cy="1614900"/>
          </a:xfrm>
          <a:prstGeom prst="rect">
            <a:avLst/>
          </a:prstGeom>
        </p:spPr>
        <p:txBody>
          <a:bodyPr spcFirstLastPara="1" wrap="square" lIns="0" tIns="0" rIns="0" bIns="0" anchor="ctr" anchorCtr="0">
            <a:noAutofit/>
          </a:bodyPr>
          <a:lstStyle>
            <a:lvl1pPr lvl="0"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3" name="Google Shape;13;p2"/>
          <p:cNvSpPr txBox="1">
            <a:spLocks noGrp="1"/>
          </p:cNvSpPr>
          <p:nvPr>
            <p:ph type="subTitle" idx="1"/>
          </p:nvPr>
        </p:nvSpPr>
        <p:spPr>
          <a:xfrm>
            <a:off x="720000" y="3444325"/>
            <a:ext cx="2737800" cy="792600"/>
          </a:xfrm>
          <a:prstGeom prst="rect">
            <a:avLst/>
          </a:prstGeom>
        </p:spPr>
        <p:txBody>
          <a:bodyPr spcFirstLastPara="1" wrap="square" lIns="0" tIns="0" rIns="0" bIns="0" anchor="ctr" anchorCtr="0">
            <a:noAutofit/>
          </a:bodyPr>
          <a:lstStyle>
            <a:lvl1pPr lvl="0" rtl="0">
              <a:lnSpc>
                <a:spcPct val="100000"/>
              </a:lnSpc>
              <a:spcBef>
                <a:spcPts val="0"/>
              </a:spcBef>
              <a:spcAft>
                <a:spcPts val="0"/>
              </a:spcAft>
              <a:buClr>
                <a:srgbClr val="263238"/>
              </a:buClr>
              <a:buSzPts val="2800"/>
              <a:buNone/>
              <a:defRPr sz="2200"/>
            </a:lvl1pPr>
            <a:lvl2pPr lvl="1" algn="ctr" rtl="0">
              <a:lnSpc>
                <a:spcPct val="100000"/>
              </a:lnSpc>
              <a:spcBef>
                <a:spcPts val="0"/>
              </a:spcBef>
              <a:spcAft>
                <a:spcPts val="0"/>
              </a:spcAft>
              <a:buClr>
                <a:srgbClr val="263238"/>
              </a:buClr>
              <a:buSzPts val="2800"/>
              <a:buNone/>
              <a:defRPr sz="2800">
                <a:solidFill>
                  <a:srgbClr val="263238"/>
                </a:solidFill>
              </a:defRPr>
            </a:lvl2pPr>
            <a:lvl3pPr lvl="2" algn="ctr" rtl="0">
              <a:lnSpc>
                <a:spcPct val="100000"/>
              </a:lnSpc>
              <a:spcBef>
                <a:spcPts val="0"/>
              </a:spcBef>
              <a:spcAft>
                <a:spcPts val="0"/>
              </a:spcAft>
              <a:buClr>
                <a:srgbClr val="263238"/>
              </a:buClr>
              <a:buSzPts val="2800"/>
              <a:buNone/>
              <a:defRPr sz="2800">
                <a:solidFill>
                  <a:srgbClr val="263238"/>
                </a:solidFill>
              </a:defRPr>
            </a:lvl3pPr>
            <a:lvl4pPr lvl="3" algn="ctr" rtl="0">
              <a:lnSpc>
                <a:spcPct val="100000"/>
              </a:lnSpc>
              <a:spcBef>
                <a:spcPts val="0"/>
              </a:spcBef>
              <a:spcAft>
                <a:spcPts val="0"/>
              </a:spcAft>
              <a:buClr>
                <a:srgbClr val="263238"/>
              </a:buClr>
              <a:buSzPts val="2800"/>
              <a:buNone/>
              <a:defRPr sz="2800">
                <a:solidFill>
                  <a:srgbClr val="263238"/>
                </a:solidFill>
              </a:defRPr>
            </a:lvl4pPr>
            <a:lvl5pPr lvl="4" algn="ctr" rtl="0">
              <a:lnSpc>
                <a:spcPct val="100000"/>
              </a:lnSpc>
              <a:spcBef>
                <a:spcPts val="0"/>
              </a:spcBef>
              <a:spcAft>
                <a:spcPts val="0"/>
              </a:spcAft>
              <a:buClr>
                <a:srgbClr val="263238"/>
              </a:buClr>
              <a:buSzPts val="2800"/>
              <a:buNone/>
              <a:defRPr sz="2800">
                <a:solidFill>
                  <a:srgbClr val="263238"/>
                </a:solidFill>
              </a:defRPr>
            </a:lvl5pPr>
            <a:lvl6pPr lvl="5" algn="ctr" rtl="0">
              <a:lnSpc>
                <a:spcPct val="100000"/>
              </a:lnSpc>
              <a:spcBef>
                <a:spcPts val="0"/>
              </a:spcBef>
              <a:spcAft>
                <a:spcPts val="0"/>
              </a:spcAft>
              <a:buClr>
                <a:srgbClr val="263238"/>
              </a:buClr>
              <a:buSzPts val="2800"/>
              <a:buNone/>
              <a:defRPr sz="2800">
                <a:solidFill>
                  <a:srgbClr val="263238"/>
                </a:solidFill>
              </a:defRPr>
            </a:lvl6pPr>
            <a:lvl7pPr lvl="6" algn="ctr" rtl="0">
              <a:lnSpc>
                <a:spcPct val="100000"/>
              </a:lnSpc>
              <a:spcBef>
                <a:spcPts val="0"/>
              </a:spcBef>
              <a:spcAft>
                <a:spcPts val="0"/>
              </a:spcAft>
              <a:buClr>
                <a:srgbClr val="263238"/>
              </a:buClr>
              <a:buSzPts val="2800"/>
              <a:buNone/>
              <a:defRPr sz="2800">
                <a:solidFill>
                  <a:srgbClr val="263238"/>
                </a:solidFill>
              </a:defRPr>
            </a:lvl7pPr>
            <a:lvl8pPr lvl="7" algn="ctr" rtl="0">
              <a:lnSpc>
                <a:spcPct val="100000"/>
              </a:lnSpc>
              <a:spcBef>
                <a:spcPts val="0"/>
              </a:spcBef>
              <a:spcAft>
                <a:spcPts val="0"/>
              </a:spcAft>
              <a:buClr>
                <a:srgbClr val="263238"/>
              </a:buClr>
              <a:buSzPts val="2800"/>
              <a:buNone/>
              <a:defRPr sz="2800">
                <a:solidFill>
                  <a:srgbClr val="263238"/>
                </a:solidFill>
              </a:defRPr>
            </a:lvl8pPr>
            <a:lvl9pPr lvl="8" algn="ctr" rtl="0">
              <a:lnSpc>
                <a:spcPct val="100000"/>
              </a:lnSpc>
              <a:spcBef>
                <a:spcPts val="0"/>
              </a:spcBef>
              <a:spcAft>
                <a:spcPts val="0"/>
              </a:spcAft>
              <a:buClr>
                <a:srgbClr val="263238"/>
              </a:buClr>
              <a:buSzPts val="2800"/>
              <a:buNone/>
              <a:defRPr sz="2800">
                <a:solidFill>
                  <a:srgbClr val="263238"/>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56"/>
        <p:cNvGrpSpPr/>
        <p:nvPr/>
      </p:nvGrpSpPr>
      <p:grpSpPr>
        <a:xfrm>
          <a:off x="0" y="0"/>
          <a:ext cx="0" cy="0"/>
          <a:chOff x="0" y="0"/>
          <a:chExt cx="0" cy="0"/>
        </a:xfrm>
      </p:grpSpPr>
      <p:grpSp>
        <p:nvGrpSpPr>
          <p:cNvPr id="57" name="Google Shape;57;p8"/>
          <p:cNvGrpSpPr/>
          <p:nvPr/>
        </p:nvGrpSpPr>
        <p:grpSpPr>
          <a:xfrm rot="10800000" flipH="1">
            <a:off x="5988468" y="3237452"/>
            <a:ext cx="3968943" cy="2132274"/>
            <a:chOff x="4106300" y="1016575"/>
            <a:chExt cx="2479350" cy="1102178"/>
          </a:xfrm>
        </p:grpSpPr>
        <p:sp>
          <p:nvSpPr>
            <p:cNvPr id="58" name="Google Shape;58;p8"/>
            <p:cNvSpPr/>
            <p:nvPr/>
          </p:nvSpPr>
          <p:spPr>
            <a:xfrm>
              <a:off x="4106300" y="1051453"/>
              <a:ext cx="2479350" cy="1067300"/>
            </a:xfrm>
            <a:custGeom>
              <a:avLst/>
              <a:gdLst/>
              <a:ahLst/>
              <a:cxnLst/>
              <a:rect l="l" t="t" r="r" b="b"/>
              <a:pathLst>
                <a:path w="99174" h="42692" extrusionOk="0">
                  <a:moveTo>
                    <a:pt x="33079" y="1"/>
                  </a:moveTo>
                  <a:cubicBezTo>
                    <a:pt x="18838" y="1"/>
                    <a:pt x="6680" y="392"/>
                    <a:pt x="2184" y="1562"/>
                  </a:cubicBezTo>
                  <a:cubicBezTo>
                    <a:pt x="640" y="1963"/>
                    <a:pt x="0" y="2453"/>
                    <a:pt x="490" y="3055"/>
                  </a:cubicBezTo>
                  <a:cubicBezTo>
                    <a:pt x="9538" y="14085"/>
                    <a:pt x="44185" y="12479"/>
                    <a:pt x="56182" y="15415"/>
                  </a:cubicBezTo>
                  <a:cubicBezTo>
                    <a:pt x="69203" y="18605"/>
                    <a:pt x="85057" y="42691"/>
                    <a:pt x="95223" y="42691"/>
                  </a:cubicBezTo>
                  <a:cubicBezTo>
                    <a:pt x="95775" y="42691"/>
                    <a:pt x="96310" y="42620"/>
                    <a:pt x="96827" y="42471"/>
                  </a:cubicBezTo>
                  <a:cubicBezTo>
                    <a:pt x="97944" y="42144"/>
                    <a:pt x="98697" y="40262"/>
                    <a:pt x="99174" y="37476"/>
                  </a:cubicBezTo>
                  <a:lnTo>
                    <a:pt x="99174" y="34289"/>
                  </a:lnTo>
                  <a:lnTo>
                    <a:pt x="99174" y="5138"/>
                  </a:lnTo>
                  <a:cubicBezTo>
                    <a:pt x="99023" y="2942"/>
                    <a:pt x="98898" y="1587"/>
                    <a:pt x="98898" y="1587"/>
                  </a:cubicBezTo>
                  <a:cubicBezTo>
                    <a:pt x="98898" y="1587"/>
                    <a:pt x="61763" y="1"/>
                    <a:pt x="33079" y="1"/>
                  </a:cubicBezTo>
                  <a:close/>
                </a:path>
              </a:pathLst>
            </a:custGeom>
            <a:solidFill>
              <a:srgbClr val="5BCEC7">
                <a:alpha val="151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9;p8"/>
            <p:cNvSpPr/>
            <p:nvPr/>
          </p:nvSpPr>
          <p:spPr>
            <a:xfrm>
              <a:off x="4112875" y="1016575"/>
              <a:ext cx="2472775" cy="1010025"/>
            </a:xfrm>
            <a:custGeom>
              <a:avLst/>
              <a:gdLst/>
              <a:ahLst/>
              <a:cxnLst/>
              <a:rect l="l" t="t" r="r" b="b"/>
              <a:pathLst>
                <a:path w="98911" h="40401" extrusionOk="0">
                  <a:moveTo>
                    <a:pt x="239" y="1"/>
                  </a:moveTo>
                  <a:cubicBezTo>
                    <a:pt x="13" y="239"/>
                    <a:pt x="1" y="490"/>
                    <a:pt x="227" y="766"/>
                  </a:cubicBezTo>
                  <a:cubicBezTo>
                    <a:pt x="716" y="1356"/>
                    <a:pt x="1293" y="1920"/>
                    <a:pt x="1921" y="2448"/>
                  </a:cubicBezTo>
                  <a:cubicBezTo>
                    <a:pt x="12964" y="11633"/>
                    <a:pt x="44574" y="10341"/>
                    <a:pt x="55919" y="13127"/>
                  </a:cubicBezTo>
                  <a:cubicBezTo>
                    <a:pt x="68942" y="16317"/>
                    <a:pt x="84801" y="40401"/>
                    <a:pt x="94966" y="40401"/>
                  </a:cubicBezTo>
                  <a:cubicBezTo>
                    <a:pt x="95516" y="40401"/>
                    <a:pt x="96049" y="40330"/>
                    <a:pt x="96564" y="40182"/>
                  </a:cubicBezTo>
                  <a:cubicBezTo>
                    <a:pt x="97681" y="39856"/>
                    <a:pt x="98434" y="37973"/>
                    <a:pt x="98911" y="35175"/>
                  </a:cubicBezTo>
                  <a:lnTo>
                    <a:pt x="98911" y="6024"/>
                  </a:lnTo>
                  <a:lnTo>
                    <a:pt x="98911" y="2849"/>
                  </a:lnTo>
                  <a:cubicBezTo>
                    <a:pt x="98823" y="1594"/>
                    <a:pt x="98748" y="615"/>
                    <a:pt x="98698" y="1"/>
                  </a:cubicBezTo>
                  <a:close/>
                </a:path>
              </a:pathLst>
            </a:custGeom>
            <a:solidFill>
              <a:srgbClr val="5BCEC7">
                <a:alpha val="151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0" name="Google Shape;60;p8"/>
          <p:cNvSpPr txBox="1">
            <a:spLocks noGrp="1"/>
          </p:cNvSpPr>
          <p:nvPr>
            <p:ph type="title"/>
          </p:nvPr>
        </p:nvSpPr>
        <p:spPr>
          <a:xfrm>
            <a:off x="4572000" y="1395150"/>
            <a:ext cx="3852000" cy="2353200"/>
          </a:xfrm>
          <a:prstGeom prst="rect">
            <a:avLst/>
          </a:prstGeom>
        </p:spPr>
        <p:txBody>
          <a:bodyPr spcFirstLastPara="1" wrap="square" lIns="0" tIns="0" rIns="0" bIns="0" anchor="ctr" anchorCtr="0">
            <a:noAutofit/>
          </a:bodyPr>
          <a:lstStyle>
            <a:lvl1pPr lvl="0" algn="r" rtl="0">
              <a:spcBef>
                <a:spcPts val="0"/>
              </a:spcBef>
              <a:spcAft>
                <a:spcPts val="0"/>
              </a:spcAft>
              <a:buSzPts val="3000"/>
              <a:buNone/>
              <a:defRPr sz="40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61"/>
        <p:cNvGrpSpPr/>
        <p:nvPr/>
      </p:nvGrpSpPr>
      <p:grpSpPr>
        <a:xfrm>
          <a:off x="0" y="0"/>
          <a:ext cx="0" cy="0"/>
          <a:chOff x="0" y="0"/>
          <a:chExt cx="0" cy="0"/>
        </a:xfrm>
      </p:grpSpPr>
      <p:grpSp>
        <p:nvGrpSpPr>
          <p:cNvPr id="62" name="Google Shape;62;p9"/>
          <p:cNvGrpSpPr/>
          <p:nvPr/>
        </p:nvGrpSpPr>
        <p:grpSpPr>
          <a:xfrm rot="10800000">
            <a:off x="-59880" y="-13314"/>
            <a:ext cx="10723407" cy="5141884"/>
            <a:chOff x="0" y="1733"/>
            <a:chExt cx="9144203" cy="5141884"/>
          </a:xfrm>
        </p:grpSpPr>
        <p:sp>
          <p:nvSpPr>
            <p:cNvPr id="63" name="Google Shape;63;p9"/>
            <p:cNvSpPr/>
            <p:nvPr/>
          </p:nvSpPr>
          <p:spPr>
            <a:xfrm flipH="1">
              <a:off x="0" y="1733"/>
              <a:ext cx="9144203" cy="5141884"/>
            </a:xfrm>
            <a:custGeom>
              <a:avLst/>
              <a:gdLst/>
              <a:ahLst/>
              <a:cxnLst/>
              <a:rect l="l" t="t" r="r" b="b"/>
              <a:pathLst>
                <a:path w="285801" h="160709" extrusionOk="0">
                  <a:moveTo>
                    <a:pt x="35480" y="1"/>
                  </a:moveTo>
                  <a:cubicBezTo>
                    <a:pt x="19051" y="1"/>
                    <a:pt x="7565" y="3138"/>
                    <a:pt x="1" y="6459"/>
                  </a:cubicBezTo>
                  <a:lnTo>
                    <a:pt x="1" y="160709"/>
                  </a:lnTo>
                  <a:lnTo>
                    <a:pt x="285801" y="160709"/>
                  </a:lnTo>
                  <a:lnTo>
                    <a:pt x="285801" y="140493"/>
                  </a:lnTo>
                  <a:cubicBezTo>
                    <a:pt x="279489" y="138824"/>
                    <a:pt x="272825" y="137042"/>
                    <a:pt x="265622" y="136377"/>
                  </a:cubicBezTo>
                  <a:cubicBezTo>
                    <a:pt x="149219" y="125484"/>
                    <a:pt x="131538" y="89720"/>
                    <a:pt x="111673" y="56968"/>
                  </a:cubicBezTo>
                  <a:cubicBezTo>
                    <a:pt x="101144" y="39625"/>
                    <a:pt x="83174" y="2330"/>
                    <a:pt x="42742" y="197"/>
                  </a:cubicBezTo>
                  <a:cubicBezTo>
                    <a:pt x="40221" y="63"/>
                    <a:pt x="37801" y="1"/>
                    <a:pt x="35480" y="1"/>
                  </a:cubicBezTo>
                  <a:close/>
                </a:path>
              </a:pathLst>
            </a:custGeom>
            <a:solidFill>
              <a:srgbClr val="5BCEC7">
                <a:alpha val="151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4;p9"/>
            <p:cNvSpPr/>
            <p:nvPr/>
          </p:nvSpPr>
          <p:spPr>
            <a:xfrm flipH="1">
              <a:off x="0" y="214400"/>
              <a:ext cx="9144203" cy="4928945"/>
            </a:xfrm>
            <a:custGeom>
              <a:avLst/>
              <a:gdLst/>
              <a:ahLst/>
              <a:cxnLst/>
              <a:rect l="l" t="t" r="r" b="b"/>
              <a:pathLst>
                <a:path w="285801" h="160709" extrusionOk="0">
                  <a:moveTo>
                    <a:pt x="35480" y="1"/>
                  </a:moveTo>
                  <a:cubicBezTo>
                    <a:pt x="19051" y="1"/>
                    <a:pt x="7565" y="3138"/>
                    <a:pt x="1" y="6459"/>
                  </a:cubicBezTo>
                  <a:lnTo>
                    <a:pt x="1" y="160709"/>
                  </a:lnTo>
                  <a:lnTo>
                    <a:pt x="285801" y="160709"/>
                  </a:lnTo>
                  <a:lnTo>
                    <a:pt x="285801" y="140493"/>
                  </a:lnTo>
                  <a:cubicBezTo>
                    <a:pt x="279489" y="138824"/>
                    <a:pt x="272825" y="137042"/>
                    <a:pt x="265622" y="136377"/>
                  </a:cubicBezTo>
                  <a:cubicBezTo>
                    <a:pt x="149219" y="125484"/>
                    <a:pt x="131538" y="89720"/>
                    <a:pt x="111673" y="56968"/>
                  </a:cubicBezTo>
                  <a:cubicBezTo>
                    <a:pt x="101144" y="39625"/>
                    <a:pt x="83174" y="2330"/>
                    <a:pt x="42742" y="197"/>
                  </a:cubicBezTo>
                  <a:cubicBezTo>
                    <a:pt x="40221" y="63"/>
                    <a:pt x="37801" y="1"/>
                    <a:pt x="35480" y="1"/>
                  </a:cubicBezTo>
                  <a:close/>
                </a:path>
              </a:pathLst>
            </a:custGeom>
            <a:solidFill>
              <a:srgbClr val="5BCEC7">
                <a:alpha val="151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5" name="Google Shape;65;p9"/>
          <p:cNvSpPr txBox="1">
            <a:spLocks noGrp="1"/>
          </p:cNvSpPr>
          <p:nvPr>
            <p:ph type="title"/>
          </p:nvPr>
        </p:nvSpPr>
        <p:spPr>
          <a:xfrm>
            <a:off x="720000" y="1850875"/>
            <a:ext cx="3220500" cy="1044900"/>
          </a:xfrm>
          <a:prstGeom prst="rect">
            <a:avLst/>
          </a:prstGeom>
        </p:spPr>
        <p:txBody>
          <a:bodyPr spcFirstLastPara="1" wrap="square" lIns="0" tIns="0" rIns="0" bIns="0" anchor="b" anchorCtr="0">
            <a:noAutofit/>
          </a:bodyPr>
          <a:lstStyle>
            <a:lvl1pPr lvl="0" rtl="0">
              <a:spcBef>
                <a:spcPts val="0"/>
              </a:spcBef>
              <a:spcAft>
                <a:spcPts val="0"/>
              </a:spcAft>
              <a:buSzPts val="4200"/>
              <a:buNone/>
              <a:defRPr sz="36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66" name="Google Shape;66;p9"/>
          <p:cNvSpPr txBox="1">
            <a:spLocks noGrp="1"/>
          </p:cNvSpPr>
          <p:nvPr>
            <p:ph type="title" idx="2" hasCustomPrompt="1"/>
          </p:nvPr>
        </p:nvSpPr>
        <p:spPr>
          <a:xfrm>
            <a:off x="720000" y="1059450"/>
            <a:ext cx="1515600" cy="660000"/>
          </a:xfrm>
          <a:prstGeom prst="rect">
            <a:avLst/>
          </a:prstGeom>
        </p:spPr>
        <p:txBody>
          <a:bodyPr spcFirstLastPara="1" wrap="square" lIns="0" tIns="0" rIns="0" bIns="0" anchor="ctr" anchorCtr="0">
            <a:noAutofit/>
          </a:bodyPr>
          <a:lstStyle>
            <a:lvl1pPr lvl="0" rtl="0">
              <a:spcBef>
                <a:spcPts val="0"/>
              </a:spcBef>
              <a:spcAft>
                <a:spcPts val="0"/>
              </a:spcAft>
              <a:buSzPts val="3300"/>
              <a:buNone/>
              <a:defRPr sz="4800"/>
            </a:lvl1pPr>
            <a:lvl2pPr lvl="1" rtl="0">
              <a:spcBef>
                <a:spcPts val="0"/>
              </a:spcBef>
              <a:spcAft>
                <a:spcPts val="0"/>
              </a:spcAft>
              <a:buSzPts val="3300"/>
              <a:buNone/>
              <a:defRPr sz="3300"/>
            </a:lvl2pPr>
            <a:lvl3pPr lvl="2" rtl="0">
              <a:spcBef>
                <a:spcPts val="0"/>
              </a:spcBef>
              <a:spcAft>
                <a:spcPts val="0"/>
              </a:spcAft>
              <a:buSzPts val="3300"/>
              <a:buNone/>
              <a:defRPr sz="3300"/>
            </a:lvl3pPr>
            <a:lvl4pPr lvl="3" rtl="0">
              <a:spcBef>
                <a:spcPts val="0"/>
              </a:spcBef>
              <a:spcAft>
                <a:spcPts val="0"/>
              </a:spcAft>
              <a:buSzPts val="3300"/>
              <a:buNone/>
              <a:defRPr sz="3300"/>
            </a:lvl4pPr>
            <a:lvl5pPr lvl="4" rtl="0">
              <a:spcBef>
                <a:spcPts val="0"/>
              </a:spcBef>
              <a:spcAft>
                <a:spcPts val="0"/>
              </a:spcAft>
              <a:buSzPts val="3300"/>
              <a:buNone/>
              <a:defRPr sz="3300"/>
            </a:lvl5pPr>
            <a:lvl6pPr lvl="5" rtl="0">
              <a:spcBef>
                <a:spcPts val="0"/>
              </a:spcBef>
              <a:spcAft>
                <a:spcPts val="0"/>
              </a:spcAft>
              <a:buSzPts val="3300"/>
              <a:buNone/>
              <a:defRPr sz="3300"/>
            </a:lvl6pPr>
            <a:lvl7pPr lvl="6" rtl="0">
              <a:spcBef>
                <a:spcPts val="0"/>
              </a:spcBef>
              <a:spcAft>
                <a:spcPts val="0"/>
              </a:spcAft>
              <a:buSzPts val="3300"/>
              <a:buNone/>
              <a:defRPr sz="3300"/>
            </a:lvl7pPr>
            <a:lvl8pPr lvl="7" rtl="0">
              <a:spcBef>
                <a:spcPts val="0"/>
              </a:spcBef>
              <a:spcAft>
                <a:spcPts val="0"/>
              </a:spcAft>
              <a:buSzPts val="3300"/>
              <a:buNone/>
              <a:defRPr sz="3300"/>
            </a:lvl8pPr>
            <a:lvl9pPr lvl="8" rtl="0">
              <a:spcBef>
                <a:spcPts val="0"/>
              </a:spcBef>
              <a:spcAft>
                <a:spcPts val="0"/>
              </a:spcAft>
              <a:buSzPts val="3300"/>
              <a:buNone/>
              <a:defRPr sz="3300"/>
            </a:lvl9pPr>
          </a:lstStyle>
          <a:p>
            <a:r>
              <a:t>xx%</a:t>
            </a:r>
          </a:p>
        </p:txBody>
      </p:sp>
      <p:sp>
        <p:nvSpPr>
          <p:cNvPr id="67" name="Google Shape;67;p9"/>
          <p:cNvSpPr txBox="1">
            <a:spLocks noGrp="1"/>
          </p:cNvSpPr>
          <p:nvPr>
            <p:ph type="subTitle" idx="1"/>
          </p:nvPr>
        </p:nvSpPr>
        <p:spPr>
          <a:xfrm>
            <a:off x="720000" y="3027200"/>
            <a:ext cx="2398200" cy="582300"/>
          </a:xfrm>
          <a:prstGeom prst="rect">
            <a:avLst/>
          </a:prstGeom>
        </p:spPr>
        <p:txBody>
          <a:bodyPr spcFirstLastPara="1" wrap="square" lIns="0" tIns="0" rIns="0" bIns="0" anchor="t" anchorCtr="0">
            <a:noAutofit/>
          </a:bodyPr>
          <a:lstStyle>
            <a:lvl1pPr lvl="0" rtl="0">
              <a:lnSpc>
                <a:spcPct val="100000"/>
              </a:lnSpc>
              <a:spcBef>
                <a:spcPts val="0"/>
              </a:spcBef>
              <a:spcAft>
                <a:spcPts val="0"/>
              </a:spcAft>
              <a:buSzPts val="3300"/>
              <a:buNone/>
              <a:defRPr sz="1600"/>
            </a:lvl1pPr>
            <a:lvl2pPr lvl="1" rtl="0">
              <a:lnSpc>
                <a:spcPct val="100000"/>
              </a:lnSpc>
              <a:spcBef>
                <a:spcPts val="160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76"/>
        <p:cNvGrpSpPr/>
        <p:nvPr/>
      </p:nvGrpSpPr>
      <p:grpSpPr>
        <a:xfrm>
          <a:off x="0" y="0"/>
          <a:ext cx="0" cy="0"/>
          <a:chOff x="0" y="0"/>
          <a:chExt cx="0" cy="0"/>
        </a:xfrm>
      </p:grpSpPr>
      <p:grpSp>
        <p:nvGrpSpPr>
          <p:cNvPr id="77" name="Google Shape;77;p11"/>
          <p:cNvGrpSpPr/>
          <p:nvPr/>
        </p:nvGrpSpPr>
        <p:grpSpPr>
          <a:xfrm>
            <a:off x="-990611" y="3714756"/>
            <a:ext cx="10135435" cy="1428930"/>
            <a:chOff x="0" y="1733"/>
            <a:chExt cx="9144203" cy="5141884"/>
          </a:xfrm>
        </p:grpSpPr>
        <p:sp>
          <p:nvSpPr>
            <p:cNvPr id="78" name="Google Shape;78;p11"/>
            <p:cNvSpPr/>
            <p:nvPr/>
          </p:nvSpPr>
          <p:spPr>
            <a:xfrm>
              <a:off x="0" y="1733"/>
              <a:ext cx="9144203" cy="5141884"/>
            </a:xfrm>
            <a:custGeom>
              <a:avLst/>
              <a:gdLst/>
              <a:ahLst/>
              <a:cxnLst/>
              <a:rect l="l" t="t" r="r" b="b"/>
              <a:pathLst>
                <a:path w="285801" h="160709" extrusionOk="0">
                  <a:moveTo>
                    <a:pt x="35480" y="1"/>
                  </a:moveTo>
                  <a:cubicBezTo>
                    <a:pt x="19051" y="1"/>
                    <a:pt x="7565" y="3138"/>
                    <a:pt x="1" y="6459"/>
                  </a:cubicBezTo>
                  <a:lnTo>
                    <a:pt x="1" y="160709"/>
                  </a:lnTo>
                  <a:lnTo>
                    <a:pt x="285801" y="160709"/>
                  </a:lnTo>
                  <a:lnTo>
                    <a:pt x="285801" y="140493"/>
                  </a:lnTo>
                  <a:cubicBezTo>
                    <a:pt x="279489" y="138824"/>
                    <a:pt x="272825" y="137042"/>
                    <a:pt x="265622" y="136377"/>
                  </a:cubicBezTo>
                  <a:cubicBezTo>
                    <a:pt x="149219" y="125484"/>
                    <a:pt x="131538" y="89720"/>
                    <a:pt x="111673" y="56968"/>
                  </a:cubicBezTo>
                  <a:cubicBezTo>
                    <a:pt x="101144" y="39625"/>
                    <a:pt x="83174" y="2330"/>
                    <a:pt x="42742" y="197"/>
                  </a:cubicBezTo>
                  <a:cubicBezTo>
                    <a:pt x="40221" y="63"/>
                    <a:pt x="37801" y="1"/>
                    <a:pt x="35480" y="1"/>
                  </a:cubicBezTo>
                  <a:close/>
                </a:path>
              </a:pathLst>
            </a:custGeom>
            <a:solidFill>
              <a:srgbClr val="5BCEC7">
                <a:alpha val="151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11"/>
            <p:cNvSpPr/>
            <p:nvPr/>
          </p:nvSpPr>
          <p:spPr>
            <a:xfrm>
              <a:off x="0" y="214400"/>
              <a:ext cx="9144203" cy="4928945"/>
            </a:xfrm>
            <a:custGeom>
              <a:avLst/>
              <a:gdLst/>
              <a:ahLst/>
              <a:cxnLst/>
              <a:rect l="l" t="t" r="r" b="b"/>
              <a:pathLst>
                <a:path w="285801" h="160709" extrusionOk="0">
                  <a:moveTo>
                    <a:pt x="35480" y="1"/>
                  </a:moveTo>
                  <a:cubicBezTo>
                    <a:pt x="19051" y="1"/>
                    <a:pt x="7565" y="3138"/>
                    <a:pt x="1" y="6459"/>
                  </a:cubicBezTo>
                  <a:lnTo>
                    <a:pt x="1" y="160709"/>
                  </a:lnTo>
                  <a:lnTo>
                    <a:pt x="285801" y="160709"/>
                  </a:lnTo>
                  <a:lnTo>
                    <a:pt x="285801" y="140493"/>
                  </a:lnTo>
                  <a:cubicBezTo>
                    <a:pt x="279489" y="138824"/>
                    <a:pt x="272825" y="137042"/>
                    <a:pt x="265622" y="136377"/>
                  </a:cubicBezTo>
                  <a:cubicBezTo>
                    <a:pt x="149219" y="125484"/>
                    <a:pt x="131538" y="89720"/>
                    <a:pt x="111673" y="56968"/>
                  </a:cubicBezTo>
                  <a:cubicBezTo>
                    <a:pt x="101144" y="39625"/>
                    <a:pt x="83174" y="2330"/>
                    <a:pt x="42742" y="197"/>
                  </a:cubicBezTo>
                  <a:cubicBezTo>
                    <a:pt x="40221" y="63"/>
                    <a:pt x="37801" y="1"/>
                    <a:pt x="35480" y="1"/>
                  </a:cubicBezTo>
                  <a:close/>
                </a:path>
              </a:pathLst>
            </a:custGeom>
            <a:solidFill>
              <a:srgbClr val="5BCEC7">
                <a:alpha val="151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 name="Google Shape;80;p11"/>
          <p:cNvGrpSpPr/>
          <p:nvPr/>
        </p:nvGrpSpPr>
        <p:grpSpPr>
          <a:xfrm>
            <a:off x="4584107" y="-232505"/>
            <a:ext cx="4956221" cy="2132274"/>
            <a:chOff x="4106300" y="1016575"/>
            <a:chExt cx="2479350" cy="1102178"/>
          </a:xfrm>
        </p:grpSpPr>
        <p:sp>
          <p:nvSpPr>
            <p:cNvPr id="81" name="Google Shape;81;p11"/>
            <p:cNvSpPr/>
            <p:nvPr/>
          </p:nvSpPr>
          <p:spPr>
            <a:xfrm>
              <a:off x="4106300" y="1051453"/>
              <a:ext cx="2479350" cy="1067300"/>
            </a:xfrm>
            <a:custGeom>
              <a:avLst/>
              <a:gdLst/>
              <a:ahLst/>
              <a:cxnLst/>
              <a:rect l="l" t="t" r="r" b="b"/>
              <a:pathLst>
                <a:path w="99174" h="42692" extrusionOk="0">
                  <a:moveTo>
                    <a:pt x="33079" y="1"/>
                  </a:moveTo>
                  <a:cubicBezTo>
                    <a:pt x="18838" y="1"/>
                    <a:pt x="6680" y="392"/>
                    <a:pt x="2184" y="1562"/>
                  </a:cubicBezTo>
                  <a:cubicBezTo>
                    <a:pt x="640" y="1963"/>
                    <a:pt x="0" y="2453"/>
                    <a:pt x="490" y="3055"/>
                  </a:cubicBezTo>
                  <a:cubicBezTo>
                    <a:pt x="9538" y="14085"/>
                    <a:pt x="44185" y="12479"/>
                    <a:pt x="56182" y="15415"/>
                  </a:cubicBezTo>
                  <a:cubicBezTo>
                    <a:pt x="69203" y="18605"/>
                    <a:pt x="85057" y="42691"/>
                    <a:pt x="95223" y="42691"/>
                  </a:cubicBezTo>
                  <a:cubicBezTo>
                    <a:pt x="95775" y="42691"/>
                    <a:pt x="96310" y="42620"/>
                    <a:pt x="96827" y="42471"/>
                  </a:cubicBezTo>
                  <a:cubicBezTo>
                    <a:pt x="97944" y="42144"/>
                    <a:pt x="98697" y="40262"/>
                    <a:pt x="99174" y="37476"/>
                  </a:cubicBezTo>
                  <a:lnTo>
                    <a:pt x="99174" y="34289"/>
                  </a:lnTo>
                  <a:lnTo>
                    <a:pt x="99174" y="5138"/>
                  </a:lnTo>
                  <a:cubicBezTo>
                    <a:pt x="99023" y="2942"/>
                    <a:pt x="98898" y="1587"/>
                    <a:pt x="98898" y="1587"/>
                  </a:cubicBezTo>
                  <a:cubicBezTo>
                    <a:pt x="98898" y="1587"/>
                    <a:pt x="61763" y="1"/>
                    <a:pt x="33079" y="1"/>
                  </a:cubicBezTo>
                  <a:close/>
                </a:path>
              </a:pathLst>
            </a:custGeom>
            <a:solidFill>
              <a:srgbClr val="5BCEC7">
                <a:alpha val="151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11"/>
            <p:cNvSpPr/>
            <p:nvPr/>
          </p:nvSpPr>
          <p:spPr>
            <a:xfrm>
              <a:off x="4112875" y="1016575"/>
              <a:ext cx="2472775" cy="1010025"/>
            </a:xfrm>
            <a:custGeom>
              <a:avLst/>
              <a:gdLst/>
              <a:ahLst/>
              <a:cxnLst/>
              <a:rect l="l" t="t" r="r" b="b"/>
              <a:pathLst>
                <a:path w="98911" h="40401" extrusionOk="0">
                  <a:moveTo>
                    <a:pt x="239" y="1"/>
                  </a:moveTo>
                  <a:cubicBezTo>
                    <a:pt x="13" y="239"/>
                    <a:pt x="1" y="490"/>
                    <a:pt x="227" y="766"/>
                  </a:cubicBezTo>
                  <a:cubicBezTo>
                    <a:pt x="716" y="1356"/>
                    <a:pt x="1293" y="1920"/>
                    <a:pt x="1921" y="2448"/>
                  </a:cubicBezTo>
                  <a:cubicBezTo>
                    <a:pt x="12964" y="11633"/>
                    <a:pt x="44574" y="10341"/>
                    <a:pt x="55919" y="13127"/>
                  </a:cubicBezTo>
                  <a:cubicBezTo>
                    <a:pt x="68942" y="16317"/>
                    <a:pt x="84801" y="40401"/>
                    <a:pt x="94966" y="40401"/>
                  </a:cubicBezTo>
                  <a:cubicBezTo>
                    <a:pt x="95516" y="40401"/>
                    <a:pt x="96049" y="40330"/>
                    <a:pt x="96564" y="40182"/>
                  </a:cubicBezTo>
                  <a:cubicBezTo>
                    <a:pt x="97681" y="39856"/>
                    <a:pt x="98434" y="37973"/>
                    <a:pt x="98911" y="35175"/>
                  </a:cubicBezTo>
                  <a:lnTo>
                    <a:pt x="98911" y="6024"/>
                  </a:lnTo>
                  <a:lnTo>
                    <a:pt x="98911" y="2849"/>
                  </a:lnTo>
                  <a:cubicBezTo>
                    <a:pt x="98823" y="1594"/>
                    <a:pt x="98748" y="615"/>
                    <a:pt x="98698" y="1"/>
                  </a:cubicBezTo>
                  <a:close/>
                </a:path>
              </a:pathLst>
            </a:custGeom>
            <a:solidFill>
              <a:srgbClr val="5BCEC7">
                <a:alpha val="151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3" name="Google Shape;83;p11"/>
          <p:cNvSpPr txBox="1">
            <a:spLocks noGrp="1"/>
          </p:cNvSpPr>
          <p:nvPr>
            <p:ph type="title" hasCustomPrompt="1"/>
          </p:nvPr>
        </p:nvSpPr>
        <p:spPr>
          <a:xfrm>
            <a:off x="1595700" y="1805550"/>
            <a:ext cx="5952600" cy="987900"/>
          </a:xfrm>
          <a:prstGeom prst="rect">
            <a:avLst/>
          </a:prstGeom>
        </p:spPr>
        <p:txBody>
          <a:bodyPr spcFirstLastPara="1" wrap="square" lIns="0" tIns="0" rIns="0" bIns="0" anchor="ctr" anchorCtr="0">
            <a:noAutofit/>
          </a:bodyPr>
          <a:lstStyle>
            <a:lvl1pPr lvl="0" algn="ctr" rtl="0">
              <a:spcBef>
                <a:spcPts val="0"/>
              </a:spcBef>
              <a:spcAft>
                <a:spcPts val="0"/>
              </a:spcAft>
              <a:buSzPts val="12000"/>
              <a:buNone/>
              <a:defRPr sz="6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84" name="Google Shape;84;p11"/>
          <p:cNvSpPr txBox="1">
            <a:spLocks noGrp="1"/>
          </p:cNvSpPr>
          <p:nvPr>
            <p:ph type="subTitle" idx="1"/>
          </p:nvPr>
        </p:nvSpPr>
        <p:spPr>
          <a:xfrm>
            <a:off x="1595700" y="2906275"/>
            <a:ext cx="5952600" cy="544500"/>
          </a:xfrm>
          <a:prstGeom prst="rect">
            <a:avLst/>
          </a:prstGeom>
        </p:spPr>
        <p:txBody>
          <a:bodyPr spcFirstLastPara="1" wrap="square" lIns="0" tIns="0" rIns="0" bIns="0" anchor="ctr" anchorCtr="0">
            <a:noAutofit/>
          </a:bodyPr>
          <a:lstStyle>
            <a:lvl1pPr lvl="0" algn="ctr" rtl="0">
              <a:spcBef>
                <a:spcPts val="0"/>
              </a:spcBef>
              <a:spcAft>
                <a:spcPts val="0"/>
              </a:spcAft>
              <a:buSzPts val="2000"/>
              <a:buNone/>
              <a:defRPr sz="1600"/>
            </a:lvl1pPr>
            <a:lvl2pPr lvl="1" algn="ctr" rtl="0">
              <a:lnSpc>
                <a:spcPct val="100000"/>
              </a:lnSpc>
              <a:spcBef>
                <a:spcPts val="1600"/>
              </a:spcBef>
              <a:spcAft>
                <a:spcPts val="0"/>
              </a:spcAft>
              <a:buSzPts val="2000"/>
              <a:buNone/>
              <a:defRPr sz="2000"/>
            </a:lvl2pPr>
            <a:lvl3pPr lvl="2" algn="ctr" rtl="0">
              <a:lnSpc>
                <a:spcPct val="100000"/>
              </a:lnSpc>
              <a:spcBef>
                <a:spcPts val="0"/>
              </a:spcBef>
              <a:spcAft>
                <a:spcPts val="0"/>
              </a:spcAft>
              <a:buSzPts val="2000"/>
              <a:buNone/>
              <a:defRPr sz="2000"/>
            </a:lvl3pPr>
            <a:lvl4pPr lvl="3" algn="ctr" rtl="0">
              <a:lnSpc>
                <a:spcPct val="100000"/>
              </a:lnSpc>
              <a:spcBef>
                <a:spcPts val="0"/>
              </a:spcBef>
              <a:spcAft>
                <a:spcPts val="0"/>
              </a:spcAft>
              <a:buSzPts val="2000"/>
              <a:buNone/>
              <a:defRPr sz="2000"/>
            </a:lvl4pPr>
            <a:lvl5pPr lvl="4" algn="ctr" rtl="0">
              <a:lnSpc>
                <a:spcPct val="100000"/>
              </a:lnSpc>
              <a:spcBef>
                <a:spcPts val="0"/>
              </a:spcBef>
              <a:spcAft>
                <a:spcPts val="0"/>
              </a:spcAft>
              <a:buSzPts val="2000"/>
              <a:buNone/>
              <a:defRPr sz="2000"/>
            </a:lvl5pPr>
            <a:lvl6pPr lvl="5" algn="ctr" rtl="0">
              <a:lnSpc>
                <a:spcPct val="100000"/>
              </a:lnSpc>
              <a:spcBef>
                <a:spcPts val="0"/>
              </a:spcBef>
              <a:spcAft>
                <a:spcPts val="0"/>
              </a:spcAft>
              <a:buSzPts val="2000"/>
              <a:buNone/>
              <a:defRPr sz="2000"/>
            </a:lvl6pPr>
            <a:lvl7pPr lvl="6" algn="ctr" rtl="0">
              <a:lnSpc>
                <a:spcPct val="100000"/>
              </a:lnSpc>
              <a:spcBef>
                <a:spcPts val="0"/>
              </a:spcBef>
              <a:spcAft>
                <a:spcPts val="0"/>
              </a:spcAft>
              <a:buSzPts val="2000"/>
              <a:buNone/>
              <a:defRPr sz="2000"/>
            </a:lvl7pPr>
            <a:lvl8pPr lvl="7" algn="ctr" rtl="0">
              <a:lnSpc>
                <a:spcPct val="100000"/>
              </a:lnSpc>
              <a:spcBef>
                <a:spcPts val="0"/>
              </a:spcBef>
              <a:spcAft>
                <a:spcPts val="0"/>
              </a:spcAft>
              <a:buSzPts val="2000"/>
              <a:buNone/>
              <a:defRPr sz="2000"/>
            </a:lvl8pPr>
            <a:lvl9pPr lvl="8" algn="ctr" rtl="0">
              <a:lnSpc>
                <a:spcPct val="100000"/>
              </a:lnSpc>
              <a:spcBef>
                <a:spcPts val="0"/>
              </a:spcBef>
              <a:spcAft>
                <a:spcPts val="0"/>
              </a:spcAft>
              <a:buSzPts val="2000"/>
              <a:buNone/>
              <a:defRPr sz="2000"/>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85"/>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Four Columns 1">
  <p:cSld name="CUSTOM_9">
    <p:spTree>
      <p:nvGrpSpPr>
        <p:cNvPr id="1" name="Shape 209"/>
        <p:cNvGrpSpPr/>
        <p:nvPr/>
      </p:nvGrpSpPr>
      <p:grpSpPr>
        <a:xfrm>
          <a:off x="0" y="0"/>
          <a:ext cx="0" cy="0"/>
          <a:chOff x="0" y="0"/>
          <a:chExt cx="0" cy="0"/>
        </a:xfrm>
      </p:grpSpPr>
      <p:sp>
        <p:nvSpPr>
          <p:cNvPr id="210" name="Google Shape;210;p23"/>
          <p:cNvSpPr txBox="1">
            <a:spLocks noGrp="1"/>
          </p:cNvSpPr>
          <p:nvPr>
            <p:ph type="title"/>
          </p:nvPr>
        </p:nvSpPr>
        <p:spPr>
          <a:xfrm>
            <a:off x="720000" y="445025"/>
            <a:ext cx="7704000" cy="477600"/>
          </a:xfrm>
          <a:prstGeom prst="rect">
            <a:avLst/>
          </a:prstGeom>
        </p:spPr>
        <p:txBody>
          <a:bodyPr spcFirstLastPara="1" wrap="square" lIns="0" tIns="0" rIns="0" bIns="0"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211" name="Google Shape;211;p23"/>
          <p:cNvSpPr txBox="1">
            <a:spLocks noGrp="1"/>
          </p:cNvSpPr>
          <p:nvPr>
            <p:ph type="subTitle" idx="1"/>
          </p:nvPr>
        </p:nvSpPr>
        <p:spPr>
          <a:xfrm>
            <a:off x="2867849" y="3040275"/>
            <a:ext cx="1378500" cy="9993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SzPts val="1600"/>
              <a:buNone/>
              <a:defRPr sz="1400">
                <a:solidFill>
                  <a:schemeClr val="dk2"/>
                </a:solidFill>
              </a:defRPr>
            </a:lvl1pPr>
            <a:lvl2pPr lvl="1" rtl="0">
              <a:lnSpc>
                <a:spcPct val="100000"/>
              </a:lnSpc>
              <a:spcBef>
                <a:spcPts val="0"/>
              </a:spcBef>
              <a:spcAft>
                <a:spcPts val="0"/>
              </a:spcAft>
              <a:buSzPts val="1600"/>
              <a:buNone/>
              <a:defRPr sz="1600"/>
            </a:lvl2pPr>
            <a:lvl3pPr lvl="2" rtl="0">
              <a:lnSpc>
                <a:spcPct val="100000"/>
              </a:lnSpc>
              <a:spcBef>
                <a:spcPts val="0"/>
              </a:spcBef>
              <a:spcAft>
                <a:spcPts val="0"/>
              </a:spcAft>
              <a:buSzPts val="1600"/>
              <a:buNone/>
              <a:defRPr sz="1600"/>
            </a:lvl3pPr>
            <a:lvl4pPr lvl="3" rtl="0">
              <a:lnSpc>
                <a:spcPct val="100000"/>
              </a:lnSpc>
              <a:spcBef>
                <a:spcPts val="0"/>
              </a:spcBef>
              <a:spcAft>
                <a:spcPts val="0"/>
              </a:spcAft>
              <a:buSzPts val="1600"/>
              <a:buNone/>
              <a:defRPr sz="1600"/>
            </a:lvl4pPr>
            <a:lvl5pPr lvl="4" rtl="0">
              <a:lnSpc>
                <a:spcPct val="100000"/>
              </a:lnSpc>
              <a:spcBef>
                <a:spcPts val="0"/>
              </a:spcBef>
              <a:spcAft>
                <a:spcPts val="0"/>
              </a:spcAft>
              <a:buSzPts val="1600"/>
              <a:buNone/>
              <a:defRPr sz="1600"/>
            </a:lvl5pPr>
            <a:lvl6pPr lvl="5" rtl="0">
              <a:lnSpc>
                <a:spcPct val="100000"/>
              </a:lnSpc>
              <a:spcBef>
                <a:spcPts val="0"/>
              </a:spcBef>
              <a:spcAft>
                <a:spcPts val="0"/>
              </a:spcAft>
              <a:buSzPts val="1600"/>
              <a:buNone/>
              <a:defRPr sz="1600"/>
            </a:lvl6pPr>
            <a:lvl7pPr lvl="6" rtl="0">
              <a:lnSpc>
                <a:spcPct val="100000"/>
              </a:lnSpc>
              <a:spcBef>
                <a:spcPts val="0"/>
              </a:spcBef>
              <a:spcAft>
                <a:spcPts val="0"/>
              </a:spcAft>
              <a:buSzPts val="1600"/>
              <a:buNone/>
              <a:defRPr sz="1600"/>
            </a:lvl7pPr>
            <a:lvl8pPr lvl="7" rtl="0">
              <a:lnSpc>
                <a:spcPct val="100000"/>
              </a:lnSpc>
              <a:spcBef>
                <a:spcPts val="0"/>
              </a:spcBef>
              <a:spcAft>
                <a:spcPts val="0"/>
              </a:spcAft>
              <a:buSzPts val="1600"/>
              <a:buNone/>
              <a:defRPr sz="1600"/>
            </a:lvl8pPr>
            <a:lvl9pPr lvl="8" rtl="0">
              <a:lnSpc>
                <a:spcPct val="100000"/>
              </a:lnSpc>
              <a:spcBef>
                <a:spcPts val="0"/>
              </a:spcBef>
              <a:spcAft>
                <a:spcPts val="0"/>
              </a:spcAft>
              <a:buSzPts val="1600"/>
              <a:buNone/>
              <a:defRPr sz="1600"/>
            </a:lvl9pPr>
          </a:lstStyle>
          <a:p>
            <a:endParaRPr/>
          </a:p>
        </p:txBody>
      </p:sp>
      <p:sp>
        <p:nvSpPr>
          <p:cNvPr id="212" name="Google Shape;212;p23"/>
          <p:cNvSpPr txBox="1">
            <a:spLocks noGrp="1"/>
          </p:cNvSpPr>
          <p:nvPr>
            <p:ph type="subTitle" idx="2"/>
          </p:nvPr>
        </p:nvSpPr>
        <p:spPr>
          <a:xfrm>
            <a:off x="4897654" y="3036175"/>
            <a:ext cx="1378500" cy="9993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SzPts val="1600"/>
              <a:buNone/>
              <a:defRPr sz="1400">
                <a:solidFill>
                  <a:schemeClr val="dk2"/>
                </a:solidFill>
              </a:defRPr>
            </a:lvl1pPr>
            <a:lvl2pPr lvl="1" rtl="0">
              <a:lnSpc>
                <a:spcPct val="100000"/>
              </a:lnSpc>
              <a:spcBef>
                <a:spcPts val="0"/>
              </a:spcBef>
              <a:spcAft>
                <a:spcPts val="0"/>
              </a:spcAft>
              <a:buSzPts val="1600"/>
              <a:buNone/>
              <a:defRPr sz="1600"/>
            </a:lvl2pPr>
            <a:lvl3pPr lvl="2" rtl="0">
              <a:lnSpc>
                <a:spcPct val="100000"/>
              </a:lnSpc>
              <a:spcBef>
                <a:spcPts val="0"/>
              </a:spcBef>
              <a:spcAft>
                <a:spcPts val="0"/>
              </a:spcAft>
              <a:buSzPts val="1600"/>
              <a:buNone/>
              <a:defRPr sz="1600"/>
            </a:lvl3pPr>
            <a:lvl4pPr lvl="3" rtl="0">
              <a:lnSpc>
                <a:spcPct val="100000"/>
              </a:lnSpc>
              <a:spcBef>
                <a:spcPts val="0"/>
              </a:spcBef>
              <a:spcAft>
                <a:spcPts val="0"/>
              </a:spcAft>
              <a:buSzPts val="1600"/>
              <a:buNone/>
              <a:defRPr sz="1600"/>
            </a:lvl4pPr>
            <a:lvl5pPr lvl="4" rtl="0">
              <a:lnSpc>
                <a:spcPct val="100000"/>
              </a:lnSpc>
              <a:spcBef>
                <a:spcPts val="0"/>
              </a:spcBef>
              <a:spcAft>
                <a:spcPts val="0"/>
              </a:spcAft>
              <a:buSzPts val="1600"/>
              <a:buNone/>
              <a:defRPr sz="1600"/>
            </a:lvl5pPr>
            <a:lvl6pPr lvl="5" rtl="0">
              <a:lnSpc>
                <a:spcPct val="100000"/>
              </a:lnSpc>
              <a:spcBef>
                <a:spcPts val="0"/>
              </a:spcBef>
              <a:spcAft>
                <a:spcPts val="0"/>
              </a:spcAft>
              <a:buSzPts val="1600"/>
              <a:buNone/>
              <a:defRPr sz="1600"/>
            </a:lvl6pPr>
            <a:lvl7pPr lvl="6" rtl="0">
              <a:lnSpc>
                <a:spcPct val="100000"/>
              </a:lnSpc>
              <a:spcBef>
                <a:spcPts val="0"/>
              </a:spcBef>
              <a:spcAft>
                <a:spcPts val="0"/>
              </a:spcAft>
              <a:buSzPts val="1600"/>
              <a:buNone/>
              <a:defRPr sz="1600"/>
            </a:lvl7pPr>
            <a:lvl8pPr lvl="7" rtl="0">
              <a:lnSpc>
                <a:spcPct val="100000"/>
              </a:lnSpc>
              <a:spcBef>
                <a:spcPts val="0"/>
              </a:spcBef>
              <a:spcAft>
                <a:spcPts val="0"/>
              </a:spcAft>
              <a:buSzPts val="1600"/>
              <a:buNone/>
              <a:defRPr sz="1600"/>
            </a:lvl8pPr>
            <a:lvl9pPr lvl="8" rtl="0">
              <a:lnSpc>
                <a:spcPct val="100000"/>
              </a:lnSpc>
              <a:spcBef>
                <a:spcPts val="0"/>
              </a:spcBef>
              <a:spcAft>
                <a:spcPts val="0"/>
              </a:spcAft>
              <a:buSzPts val="1600"/>
              <a:buNone/>
              <a:defRPr sz="1600"/>
            </a:lvl9pPr>
          </a:lstStyle>
          <a:p>
            <a:endParaRPr/>
          </a:p>
        </p:txBody>
      </p:sp>
      <p:sp>
        <p:nvSpPr>
          <p:cNvPr id="213" name="Google Shape;213;p23"/>
          <p:cNvSpPr txBox="1">
            <a:spLocks noGrp="1"/>
          </p:cNvSpPr>
          <p:nvPr>
            <p:ph type="subTitle" idx="3"/>
          </p:nvPr>
        </p:nvSpPr>
        <p:spPr>
          <a:xfrm>
            <a:off x="6927464" y="3036175"/>
            <a:ext cx="1378500" cy="9993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SzPts val="1600"/>
              <a:buNone/>
              <a:defRPr sz="1400">
                <a:solidFill>
                  <a:schemeClr val="dk2"/>
                </a:solidFill>
              </a:defRPr>
            </a:lvl1pPr>
            <a:lvl2pPr lvl="1" rtl="0">
              <a:lnSpc>
                <a:spcPct val="100000"/>
              </a:lnSpc>
              <a:spcBef>
                <a:spcPts val="0"/>
              </a:spcBef>
              <a:spcAft>
                <a:spcPts val="0"/>
              </a:spcAft>
              <a:buSzPts val="1600"/>
              <a:buNone/>
              <a:defRPr sz="1600"/>
            </a:lvl2pPr>
            <a:lvl3pPr lvl="2" rtl="0">
              <a:lnSpc>
                <a:spcPct val="100000"/>
              </a:lnSpc>
              <a:spcBef>
                <a:spcPts val="0"/>
              </a:spcBef>
              <a:spcAft>
                <a:spcPts val="0"/>
              </a:spcAft>
              <a:buSzPts val="1600"/>
              <a:buNone/>
              <a:defRPr sz="1600"/>
            </a:lvl3pPr>
            <a:lvl4pPr lvl="3" rtl="0">
              <a:lnSpc>
                <a:spcPct val="100000"/>
              </a:lnSpc>
              <a:spcBef>
                <a:spcPts val="0"/>
              </a:spcBef>
              <a:spcAft>
                <a:spcPts val="0"/>
              </a:spcAft>
              <a:buSzPts val="1600"/>
              <a:buNone/>
              <a:defRPr sz="1600"/>
            </a:lvl4pPr>
            <a:lvl5pPr lvl="4" rtl="0">
              <a:lnSpc>
                <a:spcPct val="100000"/>
              </a:lnSpc>
              <a:spcBef>
                <a:spcPts val="0"/>
              </a:spcBef>
              <a:spcAft>
                <a:spcPts val="0"/>
              </a:spcAft>
              <a:buSzPts val="1600"/>
              <a:buNone/>
              <a:defRPr sz="1600"/>
            </a:lvl5pPr>
            <a:lvl6pPr lvl="5" rtl="0">
              <a:lnSpc>
                <a:spcPct val="100000"/>
              </a:lnSpc>
              <a:spcBef>
                <a:spcPts val="0"/>
              </a:spcBef>
              <a:spcAft>
                <a:spcPts val="0"/>
              </a:spcAft>
              <a:buSzPts val="1600"/>
              <a:buNone/>
              <a:defRPr sz="1600"/>
            </a:lvl6pPr>
            <a:lvl7pPr lvl="6" rtl="0">
              <a:lnSpc>
                <a:spcPct val="100000"/>
              </a:lnSpc>
              <a:spcBef>
                <a:spcPts val="0"/>
              </a:spcBef>
              <a:spcAft>
                <a:spcPts val="0"/>
              </a:spcAft>
              <a:buSzPts val="1600"/>
              <a:buNone/>
              <a:defRPr sz="1600"/>
            </a:lvl7pPr>
            <a:lvl8pPr lvl="7" rtl="0">
              <a:lnSpc>
                <a:spcPct val="100000"/>
              </a:lnSpc>
              <a:spcBef>
                <a:spcPts val="0"/>
              </a:spcBef>
              <a:spcAft>
                <a:spcPts val="0"/>
              </a:spcAft>
              <a:buSzPts val="1600"/>
              <a:buNone/>
              <a:defRPr sz="1600"/>
            </a:lvl8pPr>
            <a:lvl9pPr lvl="8" rtl="0">
              <a:lnSpc>
                <a:spcPct val="100000"/>
              </a:lnSpc>
              <a:spcBef>
                <a:spcPts val="0"/>
              </a:spcBef>
              <a:spcAft>
                <a:spcPts val="0"/>
              </a:spcAft>
              <a:buSzPts val="1600"/>
              <a:buNone/>
              <a:defRPr sz="1600"/>
            </a:lvl9pPr>
          </a:lstStyle>
          <a:p>
            <a:endParaRPr/>
          </a:p>
        </p:txBody>
      </p:sp>
      <p:sp>
        <p:nvSpPr>
          <p:cNvPr id="214" name="Google Shape;214;p23"/>
          <p:cNvSpPr txBox="1">
            <a:spLocks noGrp="1"/>
          </p:cNvSpPr>
          <p:nvPr>
            <p:ph type="subTitle" idx="4"/>
          </p:nvPr>
        </p:nvSpPr>
        <p:spPr>
          <a:xfrm>
            <a:off x="837499" y="3040275"/>
            <a:ext cx="1378500" cy="9993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SzPts val="1600"/>
              <a:buNone/>
              <a:defRPr sz="1400">
                <a:solidFill>
                  <a:schemeClr val="dk2"/>
                </a:solidFill>
              </a:defRPr>
            </a:lvl1pPr>
            <a:lvl2pPr lvl="1" rtl="0">
              <a:lnSpc>
                <a:spcPct val="100000"/>
              </a:lnSpc>
              <a:spcBef>
                <a:spcPts val="0"/>
              </a:spcBef>
              <a:spcAft>
                <a:spcPts val="0"/>
              </a:spcAft>
              <a:buSzPts val="1600"/>
              <a:buNone/>
              <a:defRPr sz="1600"/>
            </a:lvl2pPr>
            <a:lvl3pPr lvl="2" rtl="0">
              <a:lnSpc>
                <a:spcPct val="100000"/>
              </a:lnSpc>
              <a:spcBef>
                <a:spcPts val="0"/>
              </a:spcBef>
              <a:spcAft>
                <a:spcPts val="0"/>
              </a:spcAft>
              <a:buSzPts val="1600"/>
              <a:buNone/>
              <a:defRPr sz="1600"/>
            </a:lvl3pPr>
            <a:lvl4pPr lvl="3" rtl="0">
              <a:lnSpc>
                <a:spcPct val="100000"/>
              </a:lnSpc>
              <a:spcBef>
                <a:spcPts val="0"/>
              </a:spcBef>
              <a:spcAft>
                <a:spcPts val="0"/>
              </a:spcAft>
              <a:buSzPts val="1600"/>
              <a:buNone/>
              <a:defRPr sz="1600"/>
            </a:lvl4pPr>
            <a:lvl5pPr lvl="4" rtl="0">
              <a:lnSpc>
                <a:spcPct val="100000"/>
              </a:lnSpc>
              <a:spcBef>
                <a:spcPts val="0"/>
              </a:spcBef>
              <a:spcAft>
                <a:spcPts val="0"/>
              </a:spcAft>
              <a:buSzPts val="1600"/>
              <a:buNone/>
              <a:defRPr sz="1600"/>
            </a:lvl5pPr>
            <a:lvl6pPr lvl="5" rtl="0">
              <a:lnSpc>
                <a:spcPct val="100000"/>
              </a:lnSpc>
              <a:spcBef>
                <a:spcPts val="0"/>
              </a:spcBef>
              <a:spcAft>
                <a:spcPts val="0"/>
              </a:spcAft>
              <a:buSzPts val="1600"/>
              <a:buNone/>
              <a:defRPr sz="1600"/>
            </a:lvl6pPr>
            <a:lvl7pPr lvl="6" rtl="0">
              <a:lnSpc>
                <a:spcPct val="100000"/>
              </a:lnSpc>
              <a:spcBef>
                <a:spcPts val="0"/>
              </a:spcBef>
              <a:spcAft>
                <a:spcPts val="0"/>
              </a:spcAft>
              <a:buSzPts val="1600"/>
              <a:buNone/>
              <a:defRPr sz="1600"/>
            </a:lvl7pPr>
            <a:lvl8pPr lvl="7" rtl="0">
              <a:lnSpc>
                <a:spcPct val="100000"/>
              </a:lnSpc>
              <a:spcBef>
                <a:spcPts val="0"/>
              </a:spcBef>
              <a:spcAft>
                <a:spcPts val="0"/>
              </a:spcAft>
              <a:buSzPts val="1600"/>
              <a:buNone/>
              <a:defRPr sz="1600"/>
            </a:lvl8pPr>
            <a:lvl9pPr lvl="8" rtl="0">
              <a:lnSpc>
                <a:spcPct val="100000"/>
              </a:lnSpc>
              <a:spcBef>
                <a:spcPts val="0"/>
              </a:spcBef>
              <a:spcAft>
                <a:spcPts val="0"/>
              </a:spcAft>
              <a:buSzPts val="1600"/>
              <a:buNone/>
              <a:defRPr sz="1600"/>
            </a:lvl9pPr>
          </a:lstStyle>
          <a:p>
            <a:endParaRPr/>
          </a:p>
        </p:txBody>
      </p:sp>
      <p:sp>
        <p:nvSpPr>
          <p:cNvPr id="215" name="Google Shape;215;p23"/>
          <p:cNvSpPr txBox="1">
            <a:spLocks noGrp="1"/>
          </p:cNvSpPr>
          <p:nvPr>
            <p:ph type="title" idx="5"/>
          </p:nvPr>
        </p:nvSpPr>
        <p:spPr>
          <a:xfrm>
            <a:off x="837501" y="2767372"/>
            <a:ext cx="1378500" cy="268800"/>
          </a:xfrm>
          <a:prstGeom prst="rect">
            <a:avLst/>
          </a:prstGeom>
        </p:spPr>
        <p:txBody>
          <a:bodyPr spcFirstLastPara="1" wrap="square" lIns="0" tIns="0" rIns="0" bIns="0" anchor="t" anchorCtr="0">
            <a:noAutofit/>
          </a:bodyPr>
          <a:lstStyle>
            <a:lvl1pPr lvl="0" algn="ctr" rtl="0">
              <a:lnSpc>
                <a:spcPct val="115000"/>
              </a:lnSpc>
              <a:spcBef>
                <a:spcPts val="0"/>
              </a:spcBef>
              <a:spcAft>
                <a:spcPts val="0"/>
              </a:spcAft>
              <a:buNone/>
              <a:defRPr sz="1600" b="0">
                <a:solidFill>
                  <a:schemeClr val="dk1"/>
                </a:solidFill>
                <a:latin typeface="Montserrat SemiBold"/>
                <a:ea typeface="Montserrat SemiBold"/>
                <a:cs typeface="Montserrat SemiBold"/>
                <a:sym typeface="Montserrat SemiBold"/>
              </a:defRPr>
            </a:lvl1pPr>
            <a:lvl2pPr lvl="1" algn="ctr" rtl="0">
              <a:lnSpc>
                <a:spcPct val="115000"/>
              </a:lnSpc>
              <a:spcBef>
                <a:spcPts val="1600"/>
              </a:spcBef>
              <a:spcAft>
                <a:spcPts val="0"/>
              </a:spcAft>
              <a:buNone/>
              <a:defRPr sz="1600" b="0">
                <a:solidFill>
                  <a:schemeClr val="dk1"/>
                </a:solidFill>
                <a:latin typeface="Montserrat SemiBold"/>
                <a:ea typeface="Montserrat SemiBold"/>
                <a:cs typeface="Montserrat SemiBold"/>
                <a:sym typeface="Montserrat SemiBold"/>
              </a:defRPr>
            </a:lvl2pPr>
            <a:lvl3pPr lvl="2" algn="ctr" rtl="0">
              <a:lnSpc>
                <a:spcPct val="115000"/>
              </a:lnSpc>
              <a:spcBef>
                <a:spcPts val="1600"/>
              </a:spcBef>
              <a:spcAft>
                <a:spcPts val="0"/>
              </a:spcAft>
              <a:buNone/>
              <a:defRPr sz="1600" b="0">
                <a:solidFill>
                  <a:schemeClr val="dk1"/>
                </a:solidFill>
                <a:latin typeface="Montserrat SemiBold"/>
                <a:ea typeface="Montserrat SemiBold"/>
                <a:cs typeface="Montserrat SemiBold"/>
                <a:sym typeface="Montserrat SemiBold"/>
              </a:defRPr>
            </a:lvl3pPr>
            <a:lvl4pPr lvl="3" algn="ctr" rtl="0">
              <a:lnSpc>
                <a:spcPct val="115000"/>
              </a:lnSpc>
              <a:spcBef>
                <a:spcPts val="1600"/>
              </a:spcBef>
              <a:spcAft>
                <a:spcPts val="0"/>
              </a:spcAft>
              <a:buNone/>
              <a:defRPr sz="1600" b="0">
                <a:solidFill>
                  <a:schemeClr val="dk1"/>
                </a:solidFill>
                <a:latin typeface="Montserrat SemiBold"/>
                <a:ea typeface="Montserrat SemiBold"/>
                <a:cs typeface="Montserrat SemiBold"/>
                <a:sym typeface="Montserrat SemiBold"/>
              </a:defRPr>
            </a:lvl4pPr>
            <a:lvl5pPr lvl="4" algn="ctr" rtl="0">
              <a:lnSpc>
                <a:spcPct val="115000"/>
              </a:lnSpc>
              <a:spcBef>
                <a:spcPts val="1600"/>
              </a:spcBef>
              <a:spcAft>
                <a:spcPts val="0"/>
              </a:spcAft>
              <a:buNone/>
              <a:defRPr sz="1600" b="0">
                <a:solidFill>
                  <a:schemeClr val="dk1"/>
                </a:solidFill>
                <a:latin typeface="Montserrat SemiBold"/>
                <a:ea typeface="Montserrat SemiBold"/>
                <a:cs typeface="Montserrat SemiBold"/>
                <a:sym typeface="Montserrat SemiBold"/>
              </a:defRPr>
            </a:lvl5pPr>
            <a:lvl6pPr lvl="5" algn="ctr" rtl="0">
              <a:lnSpc>
                <a:spcPct val="115000"/>
              </a:lnSpc>
              <a:spcBef>
                <a:spcPts val="1600"/>
              </a:spcBef>
              <a:spcAft>
                <a:spcPts val="0"/>
              </a:spcAft>
              <a:buNone/>
              <a:defRPr sz="1600" b="0">
                <a:solidFill>
                  <a:schemeClr val="dk1"/>
                </a:solidFill>
                <a:latin typeface="Montserrat SemiBold"/>
                <a:ea typeface="Montserrat SemiBold"/>
                <a:cs typeface="Montserrat SemiBold"/>
                <a:sym typeface="Montserrat SemiBold"/>
              </a:defRPr>
            </a:lvl6pPr>
            <a:lvl7pPr lvl="6" algn="ctr" rtl="0">
              <a:lnSpc>
                <a:spcPct val="115000"/>
              </a:lnSpc>
              <a:spcBef>
                <a:spcPts val="1600"/>
              </a:spcBef>
              <a:spcAft>
                <a:spcPts val="0"/>
              </a:spcAft>
              <a:buNone/>
              <a:defRPr sz="1600" b="0">
                <a:solidFill>
                  <a:schemeClr val="dk1"/>
                </a:solidFill>
                <a:latin typeface="Montserrat SemiBold"/>
                <a:ea typeface="Montserrat SemiBold"/>
                <a:cs typeface="Montserrat SemiBold"/>
                <a:sym typeface="Montserrat SemiBold"/>
              </a:defRPr>
            </a:lvl7pPr>
            <a:lvl8pPr lvl="7" algn="ctr" rtl="0">
              <a:lnSpc>
                <a:spcPct val="115000"/>
              </a:lnSpc>
              <a:spcBef>
                <a:spcPts val="1600"/>
              </a:spcBef>
              <a:spcAft>
                <a:spcPts val="0"/>
              </a:spcAft>
              <a:buNone/>
              <a:defRPr sz="1600" b="0">
                <a:solidFill>
                  <a:schemeClr val="dk1"/>
                </a:solidFill>
                <a:latin typeface="Montserrat SemiBold"/>
                <a:ea typeface="Montserrat SemiBold"/>
                <a:cs typeface="Montserrat SemiBold"/>
                <a:sym typeface="Montserrat SemiBold"/>
              </a:defRPr>
            </a:lvl8pPr>
            <a:lvl9pPr lvl="8" algn="ctr" rtl="0">
              <a:lnSpc>
                <a:spcPct val="115000"/>
              </a:lnSpc>
              <a:spcBef>
                <a:spcPts val="1600"/>
              </a:spcBef>
              <a:spcAft>
                <a:spcPts val="1600"/>
              </a:spcAft>
              <a:buNone/>
              <a:defRPr sz="1600" b="0">
                <a:solidFill>
                  <a:schemeClr val="dk1"/>
                </a:solidFill>
                <a:latin typeface="Montserrat SemiBold"/>
                <a:ea typeface="Montserrat SemiBold"/>
                <a:cs typeface="Montserrat SemiBold"/>
                <a:sym typeface="Montserrat SemiBold"/>
              </a:defRPr>
            </a:lvl9pPr>
          </a:lstStyle>
          <a:p>
            <a:endParaRPr/>
          </a:p>
        </p:txBody>
      </p:sp>
      <p:sp>
        <p:nvSpPr>
          <p:cNvPr id="216" name="Google Shape;216;p23"/>
          <p:cNvSpPr txBox="1">
            <a:spLocks noGrp="1"/>
          </p:cNvSpPr>
          <p:nvPr>
            <p:ph type="title" idx="6"/>
          </p:nvPr>
        </p:nvSpPr>
        <p:spPr>
          <a:xfrm>
            <a:off x="4897639" y="2767375"/>
            <a:ext cx="1378500" cy="268800"/>
          </a:xfrm>
          <a:prstGeom prst="rect">
            <a:avLst/>
          </a:prstGeom>
        </p:spPr>
        <p:txBody>
          <a:bodyPr spcFirstLastPara="1" wrap="square" lIns="0" tIns="0" rIns="0" bIns="0" anchor="ctr" anchorCtr="0">
            <a:noAutofit/>
          </a:bodyPr>
          <a:lstStyle>
            <a:lvl1pPr lvl="0" algn="ctr" rtl="0">
              <a:spcBef>
                <a:spcPts val="0"/>
              </a:spcBef>
              <a:spcAft>
                <a:spcPts val="0"/>
              </a:spcAft>
              <a:buNone/>
              <a:defRPr sz="1600" b="0">
                <a:latin typeface="Montserrat SemiBold"/>
                <a:ea typeface="Montserrat SemiBold"/>
                <a:cs typeface="Montserrat SemiBold"/>
                <a:sym typeface="Montserrat SemiBold"/>
              </a:defRPr>
            </a:lvl1pPr>
            <a:lvl2pPr lvl="1" algn="ctr" rtl="0">
              <a:spcBef>
                <a:spcPts val="0"/>
              </a:spcBef>
              <a:spcAft>
                <a:spcPts val="0"/>
              </a:spcAft>
              <a:buNone/>
              <a:defRPr sz="1600" b="0">
                <a:latin typeface="Montserrat SemiBold"/>
                <a:ea typeface="Montserrat SemiBold"/>
                <a:cs typeface="Montserrat SemiBold"/>
                <a:sym typeface="Montserrat SemiBold"/>
              </a:defRPr>
            </a:lvl2pPr>
            <a:lvl3pPr lvl="2" algn="ctr" rtl="0">
              <a:spcBef>
                <a:spcPts val="0"/>
              </a:spcBef>
              <a:spcAft>
                <a:spcPts val="0"/>
              </a:spcAft>
              <a:buNone/>
              <a:defRPr sz="1600" b="0">
                <a:latin typeface="Montserrat SemiBold"/>
                <a:ea typeface="Montserrat SemiBold"/>
                <a:cs typeface="Montserrat SemiBold"/>
                <a:sym typeface="Montserrat SemiBold"/>
              </a:defRPr>
            </a:lvl3pPr>
            <a:lvl4pPr lvl="3" algn="ctr" rtl="0">
              <a:spcBef>
                <a:spcPts val="0"/>
              </a:spcBef>
              <a:spcAft>
                <a:spcPts val="0"/>
              </a:spcAft>
              <a:buNone/>
              <a:defRPr sz="1600" b="0">
                <a:latin typeface="Montserrat SemiBold"/>
                <a:ea typeface="Montserrat SemiBold"/>
                <a:cs typeface="Montserrat SemiBold"/>
                <a:sym typeface="Montserrat SemiBold"/>
              </a:defRPr>
            </a:lvl4pPr>
            <a:lvl5pPr lvl="4" algn="ctr" rtl="0">
              <a:spcBef>
                <a:spcPts val="0"/>
              </a:spcBef>
              <a:spcAft>
                <a:spcPts val="0"/>
              </a:spcAft>
              <a:buNone/>
              <a:defRPr sz="1600" b="0">
                <a:latin typeface="Montserrat SemiBold"/>
                <a:ea typeface="Montserrat SemiBold"/>
                <a:cs typeface="Montserrat SemiBold"/>
                <a:sym typeface="Montserrat SemiBold"/>
              </a:defRPr>
            </a:lvl5pPr>
            <a:lvl6pPr lvl="5" algn="ctr" rtl="0">
              <a:spcBef>
                <a:spcPts val="0"/>
              </a:spcBef>
              <a:spcAft>
                <a:spcPts val="0"/>
              </a:spcAft>
              <a:buNone/>
              <a:defRPr sz="1600" b="0">
                <a:latin typeface="Montserrat SemiBold"/>
                <a:ea typeface="Montserrat SemiBold"/>
                <a:cs typeface="Montserrat SemiBold"/>
                <a:sym typeface="Montserrat SemiBold"/>
              </a:defRPr>
            </a:lvl6pPr>
            <a:lvl7pPr lvl="6" algn="ctr" rtl="0">
              <a:spcBef>
                <a:spcPts val="0"/>
              </a:spcBef>
              <a:spcAft>
                <a:spcPts val="0"/>
              </a:spcAft>
              <a:buNone/>
              <a:defRPr sz="1600" b="0">
                <a:latin typeface="Montserrat SemiBold"/>
                <a:ea typeface="Montserrat SemiBold"/>
                <a:cs typeface="Montserrat SemiBold"/>
                <a:sym typeface="Montserrat SemiBold"/>
              </a:defRPr>
            </a:lvl7pPr>
            <a:lvl8pPr lvl="7" algn="ctr" rtl="0">
              <a:spcBef>
                <a:spcPts val="0"/>
              </a:spcBef>
              <a:spcAft>
                <a:spcPts val="0"/>
              </a:spcAft>
              <a:buNone/>
              <a:defRPr sz="1600" b="0">
                <a:latin typeface="Montserrat SemiBold"/>
                <a:ea typeface="Montserrat SemiBold"/>
                <a:cs typeface="Montserrat SemiBold"/>
                <a:sym typeface="Montserrat SemiBold"/>
              </a:defRPr>
            </a:lvl8pPr>
            <a:lvl9pPr lvl="8" algn="ctr" rtl="0">
              <a:spcBef>
                <a:spcPts val="0"/>
              </a:spcBef>
              <a:spcAft>
                <a:spcPts val="0"/>
              </a:spcAft>
              <a:buNone/>
              <a:defRPr sz="1600" b="0">
                <a:latin typeface="Montserrat SemiBold"/>
                <a:ea typeface="Montserrat SemiBold"/>
                <a:cs typeface="Montserrat SemiBold"/>
                <a:sym typeface="Montserrat SemiBold"/>
              </a:defRPr>
            </a:lvl9pPr>
          </a:lstStyle>
          <a:p>
            <a:endParaRPr/>
          </a:p>
        </p:txBody>
      </p:sp>
      <p:sp>
        <p:nvSpPr>
          <p:cNvPr id="217" name="Google Shape;217;p23"/>
          <p:cNvSpPr txBox="1">
            <a:spLocks noGrp="1"/>
          </p:cNvSpPr>
          <p:nvPr>
            <p:ph type="title" idx="7"/>
          </p:nvPr>
        </p:nvSpPr>
        <p:spPr>
          <a:xfrm>
            <a:off x="2867837" y="2767375"/>
            <a:ext cx="1378500" cy="268800"/>
          </a:xfrm>
          <a:prstGeom prst="rect">
            <a:avLst/>
          </a:prstGeom>
        </p:spPr>
        <p:txBody>
          <a:bodyPr spcFirstLastPara="1" wrap="square" lIns="0" tIns="0" rIns="0" bIns="0" anchor="ctr" anchorCtr="0">
            <a:noAutofit/>
          </a:bodyPr>
          <a:lstStyle>
            <a:lvl1pPr lvl="0" algn="ctr" rtl="0">
              <a:spcBef>
                <a:spcPts val="0"/>
              </a:spcBef>
              <a:spcAft>
                <a:spcPts val="0"/>
              </a:spcAft>
              <a:buNone/>
              <a:defRPr sz="1600" b="0">
                <a:latin typeface="Montserrat SemiBold"/>
                <a:ea typeface="Montserrat SemiBold"/>
                <a:cs typeface="Montserrat SemiBold"/>
                <a:sym typeface="Montserrat SemiBold"/>
              </a:defRPr>
            </a:lvl1pPr>
            <a:lvl2pPr lvl="1" algn="ctr" rtl="0">
              <a:spcBef>
                <a:spcPts val="0"/>
              </a:spcBef>
              <a:spcAft>
                <a:spcPts val="0"/>
              </a:spcAft>
              <a:buNone/>
              <a:defRPr sz="1600" b="0">
                <a:latin typeface="Montserrat SemiBold"/>
                <a:ea typeface="Montserrat SemiBold"/>
                <a:cs typeface="Montserrat SemiBold"/>
                <a:sym typeface="Montserrat SemiBold"/>
              </a:defRPr>
            </a:lvl2pPr>
            <a:lvl3pPr lvl="2" algn="ctr" rtl="0">
              <a:spcBef>
                <a:spcPts val="0"/>
              </a:spcBef>
              <a:spcAft>
                <a:spcPts val="0"/>
              </a:spcAft>
              <a:buNone/>
              <a:defRPr sz="1600" b="0">
                <a:latin typeface="Montserrat SemiBold"/>
                <a:ea typeface="Montserrat SemiBold"/>
                <a:cs typeface="Montserrat SemiBold"/>
                <a:sym typeface="Montserrat SemiBold"/>
              </a:defRPr>
            </a:lvl3pPr>
            <a:lvl4pPr lvl="3" algn="ctr" rtl="0">
              <a:spcBef>
                <a:spcPts val="0"/>
              </a:spcBef>
              <a:spcAft>
                <a:spcPts val="0"/>
              </a:spcAft>
              <a:buNone/>
              <a:defRPr sz="1600" b="0">
                <a:latin typeface="Montserrat SemiBold"/>
                <a:ea typeface="Montserrat SemiBold"/>
                <a:cs typeface="Montserrat SemiBold"/>
                <a:sym typeface="Montserrat SemiBold"/>
              </a:defRPr>
            </a:lvl4pPr>
            <a:lvl5pPr lvl="4" algn="ctr" rtl="0">
              <a:spcBef>
                <a:spcPts val="0"/>
              </a:spcBef>
              <a:spcAft>
                <a:spcPts val="0"/>
              </a:spcAft>
              <a:buNone/>
              <a:defRPr sz="1600" b="0">
                <a:latin typeface="Montserrat SemiBold"/>
                <a:ea typeface="Montserrat SemiBold"/>
                <a:cs typeface="Montserrat SemiBold"/>
                <a:sym typeface="Montserrat SemiBold"/>
              </a:defRPr>
            </a:lvl5pPr>
            <a:lvl6pPr lvl="5" algn="ctr" rtl="0">
              <a:spcBef>
                <a:spcPts val="0"/>
              </a:spcBef>
              <a:spcAft>
                <a:spcPts val="0"/>
              </a:spcAft>
              <a:buNone/>
              <a:defRPr sz="1600" b="0">
                <a:latin typeface="Montserrat SemiBold"/>
                <a:ea typeface="Montserrat SemiBold"/>
                <a:cs typeface="Montserrat SemiBold"/>
                <a:sym typeface="Montserrat SemiBold"/>
              </a:defRPr>
            </a:lvl6pPr>
            <a:lvl7pPr lvl="6" algn="ctr" rtl="0">
              <a:spcBef>
                <a:spcPts val="0"/>
              </a:spcBef>
              <a:spcAft>
                <a:spcPts val="0"/>
              </a:spcAft>
              <a:buNone/>
              <a:defRPr sz="1600" b="0">
                <a:latin typeface="Montserrat SemiBold"/>
                <a:ea typeface="Montserrat SemiBold"/>
                <a:cs typeface="Montserrat SemiBold"/>
                <a:sym typeface="Montserrat SemiBold"/>
              </a:defRPr>
            </a:lvl7pPr>
            <a:lvl8pPr lvl="7" algn="ctr" rtl="0">
              <a:spcBef>
                <a:spcPts val="0"/>
              </a:spcBef>
              <a:spcAft>
                <a:spcPts val="0"/>
              </a:spcAft>
              <a:buNone/>
              <a:defRPr sz="1600" b="0">
                <a:latin typeface="Montserrat SemiBold"/>
                <a:ea typeface="Montserrat SemiBold"/>
                <a:cs typeface="Montserrat SemiBold"/>
                <a:sym typeface="Montserrat SemiBold"/>
              </a:defRPr>
            </a:lvl8pPr>
            <a:lvl9pPr lvl="8" algn="ctr" rtl="0">
              <a:spcBef>
                <a:spcPts val="0"/>
              </a:spcBef>
              <a:spcAft>
                <a:spcPts val="0"/>
              </a:spcAft>
              <a:buNone/>
              <a:defRPr sz="1600" b="0">
                <a:latin typeface="Montserrat SemiBold"/>
                <a:ea typeface="Montserrat SemiBold"/>
                <a:cs typeface="Montserrat SemiBold"/>
                <a:sym typeface="Montserrat SemiBold"/>
              </a:defRPr>
            </a:lvl9pPr>
          </a:lstStyle>
          <a:p>
            <a:endParaRPr/>
          </a:p>
        </p:txBody>
      </p:sp>
      <p:sp>
        <p:nvSpPr>
          <p:cNvPr id="218" name="Google Shape;218;p23"/>
          <p:cNvSpPr txBox="1">
            <a:spLocks noGrp="1"/>
          </p:cNvSpPr>
          <p:nvPr>
            <p:ph type="title" idx="8"/>
          </p:nvPr>
        </p:nvSpPr>
        <p:spPr>
          <a:xfrm>
            <a:off x="6927449" y="2767375"/>
            <a:ext cx="1378500" cy="268800"/>
          </a:xfrm>
          <a:prstGeom prst="rect">
            <a:avLst/>
          </a:prstGeom>
        </p:spPr>
        <p:txBody>
          <a:bodyPr spcFirstLastPara="1" wrap="square" lIns="0" tIns="0" rIns="0" bIns="0" anchor="ctr" anchorCtr="0">
            <a:noAutofit/>
          </a:bodyPr>
          <a:lstStyle>
            <a:lvl1pPr lvl="0" algn="ctr" rtl="0">
              <a:spcBef>
                <a:spcPts val="0"/>
              </a:spcBef>
              <a:spcAft>
                <a:spcPts val="0"/>
              </a:spcAft>
              <a:buNone/>
              <a:defRPr sz="1600" b="0">
                <a:latin typeface="Montserrat SemiBold"/>
                <a:ea typeface="Montserrat SemiBold"/>
                <a:cs typeface="Montserrat SemiBold"/>
                <a:sym typeface="Montserrat SemiBold"/>
              </a:defRPr>
            </a:lvl1pPr>
            <a:lvl2pPr lvl="1" algn="ctr" rtl="0">
              <a:spcBef>
                <a:spcPts val="0"/>
              </a:spcBef>
              <a:spcAft>
                <a:spcPts val="0"/>
              </a:spcAft>
              <a:buNone/>
              <a:defRPr sz="1600" b="0">
                <a:latin typeface="Montserrat SemiBold"/>
                <a:ea typeface="Montserrat SemiBold"/>
                <a:cs typeface="Montserrat SemiBold"/>
                <a:sym typeface="Montserrat SemiBold"/>
              </a:defRPr>
            </a:lvl2pPr>
            <a:lvl3pPr lvl="2" algn="ctr" rtl="0">
              <a:spcBef>
                <a:spcPts val="0"/>
              </a:spcBef>
              <a:spcAft>
                <a:spcPts val="0"/>
              </a:spcAft>
              <a:buNone/>
              <a:defRPr sz="1600" b="0">
                <a:latin typeface="Montserrat SemiBold"/>
                <a:ea typeface="Montserrat SemiBold"/>
                <a:cs typeface="Montserrat SemiBold"/>
                <a:sym typeface="Montserrat SemiBold"/>
              </a:defRPr>
            </a:lvl3pPr>
            <a:lvl4pPr lvl="3" algn="ctr" rtl="0">
              <a:spcBef>
                <a:spcPts val="0"/>
              </a:spcBef>
              <a:spcAft>
                <a:spcPts val="0"/>
              </a:spcAft>
              <a:buNone/>
              <a:defRPr sz="1600" b="0">
                <a:latin typeface="Montserrat SemiBold"/>
                <a:ea typeface="Montserrat SemiBold"/>
                <a:cs typeface="Montserrat SemiBold"/>
                <a:sym typeface="Montserrat SemiBold"/>
              </a:defRPr>
            </a:lvl4pPr>
            <a:lvl5pPr lvl="4" algn="ctr" rtl="0">
              <a:spcBef>
                <a:spcPts val="0"/>
              </a:spcBef>
              <a:spcAft>
                <a:spcPts val="0"/>
              </a:spcAft>
              <a:buNone/>
              <a:defRPr sz="1600" b="0">
                <a:latin typeface="Montserrat SemiBold"/>
                <a:ea typeface="Montserrat SemiBold"/>
                <a:cs typeface="Montserrat SemiBold"/>
                <a:sym typeface="Montserrat SemiBold"/>
              </a:defRPr>
            </a:lvl5pPr>
            <a:lvl6pPr lvl="5" algn="ctr" rtl="0">
              <a:spcBef>
                <a:spcPts val="0"/>
              </a:spcBef>
              <a:spcAft>
                <a:spcPts val="0"/>
              </a:spcAft>
              <a:buNone/>
              <a:defRPr sz="1600" b="0">
                <a:latin typeface="Montserrat SemiBold"/>
                <a:ea typeface="Montserrat SemiBold"/>
                <a:cs typeface="Montserrat SemiBold"/>
                <a:sym typeface="Montserrat SemiBold"/>
              </a:defRPr>
            </a:lvl6pPr>
            <a:lvl7pPr lvl="6" algn="ctr" rtl="0">
              <a:spcBef>
                <a:spcPts val="0"/>
              </a:spcBef>
              <a:spcAft>
                <a:spcPts val="0"/>
              </a:spcAft>
              <a:buNone/>
              <a:defRPr sz="1600" b="0">
                <a:latin typeface="Montserrat SemiBold"/>
                <a:ea typeface="Montserrat SemiBold"/>
                <a:cs typeface="Montserrat SemiBold"/>
                <a:sym typeface="Montserrat SemiBold"/>
              </a:defRPr>
            </a:lvl7pPr>
            <a:lvl8pPr lvl="7" algn="ctr" rtl="0">
              <a:spcBef>
                <a:spcPts val="0"/>
              </a:spcBef>
              <a:spcAft>
                <a:spcPts val="0"/>
              </a:spcAft>
              <a:buNone/>
              <a:defRPr sz="1600" b="0">
                <a:latin typeface="Montserrat SemiBold"/>
                <a:ea typeface="Montserrat SemiBold"/>
                <a:cs typeface="Montserrat SemiBold"/>
                <a:sym typeface="Montserrat SemiBold"/>
              </a:defRPr>
            </a:lvl8pPr>
            <a:lvl9pPr lvl="8" algn="ctr" rtl="0">
              <a:spcBef>
                <a:spcPts val="0"/>
              </a:spcBef>
              <a:spcAft>
                <a:spcPts val="0"/>
              </a:spcAft>
              <a:buNone/>
              <a:defRPr sz="1600" b="0">
                <a:latin typeface="Montserrat SemiBold"/>
                <a:ea typeface="Montserrat SemiBold"/>
                <a:cs typeface="Montserrat SemiBold"/>
                <a:sym typeface="Montserrat SemiBold"/>
              </a:defRPr>
            </a:lvl9pPr>
          </a:lstStyle>
          <a:p>
            <a:endParaRPr/>
          </a:p>
        </p:txBody>
      </p:sp>
      <p:grpSp>
        <p:nvGrpSpPr>
          <p:cNvPr id="219" name="Google Shape;219;p23"/>
          <p:cNvGrpSpPr/>
          <p:nvPr/>
        </p:nvGrpSpPr>
        <p:grpSpPr>
          <a:xfrm>
            <a:off x="6285097" y="0"/>
            <a:ext cx="2858151" cy="2650866"/>
            <a:chOff x="6669475" y="4"/>
            <a:chExt cx="2513765" cy="2331456"/>
          </a:xfrm>
        </p:grpSpPr>
        <p:sp>
          <p:nvSpPr>
            <p:cNvPr id="220" name="Google Shape;220;p23"/>
            <p:cNvSpPr/>
            <p:nvPr/>
          </p:nvSpPr>
          <p:spPr>
            <a:xfrm>
              <a:off x="6669475" y="4"/>
              <a:ext cx="2513765" cy="2331456"/>
            </a:xfrm>
            <a:custGeom>
              <a:avLst/>
              <a:gdLst/>
              <a:ahLst/>
              <a:cxnLst/>
              <a:rect l="l" t="t" r="r" b="b"/>
              <a:pathLst>
                <a:path w="78043" h="72383" extrusionOk="0">
                  <a:moveTo>
                    <a:pt x="1" y="0"/>
                  </a:moveTo>
                  <a:cubicBezTo>
                    <a:pt x="4004" y="13302"/>
                    <a:pt x="37685" y="11445"/>
                    <a:pt x="45453" y="14570"/>
                  </a:cubicBezTo>
                  <a:cubicBezTo>
                    <a:pt x="66234" y="22952"/>
                    <a:pt x="64075" y="58403"/>
                    <a:pt x="78042" y="72382"/>
                  </a:cubicBezTo>
                  <a:lnTo>
                    <a:pt x="78042" y="67915"/>
                  </a:lnTo>
                  <a:lnTo>
                    <a:pt x="78042" y="0"/>
                  </a:lnTo>
                  <a:close/>
                </a:path>
              </a:pathLst>
            </a:custGeom>
            <a:solidFill>
              <a:srgbClr val="5BCEC7">
                <a:alpha val="151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23"/>
            <p:cNvSpPr/>
            <p:nvPr/>
          </p:nvSpPr>
          <p:spPr>
            <a:xfrm>
              <a:off x="6784687" y="4"/>
              <a:ext cx="2398550" cy="2187542"/>
            </a:xfrm>
            <a:custGeom>
              <a:avLst/>
              <a:gdLst/>
              <a:ahLst/>
              <a:cxnLst/>
              <a:rect l="l" t="t" r="r" b="b"/>
              <a:pathLst>
                <a:path w="74466" h="67915" extrusionOk="0">
                  <a:moveTo>
                    <a:pt x="0" y="0"/>
                  </a:moveTo>
                  <a:cubicBezTo>
                    <a:pt x="6187" y="10805"/>
                    <a:pt x="34209" y="7843"/>
                    <a:pt x="42315" y="10629"/>
                  </a:cubicBezTo>
                  <a:cubicBezTo>
                    <a:pt x="64878" y="18359"/>
                    <a:pt x="61653" y="53509"/>
                    <a:pt x="74465" y="67915"/>
                  </a:cubicBezTo>
                  <a:lnTo>
                    <a:pt x="74465" y="0"/>
                  </a:lnTo>
                  <a:close/>
                </a:path>
              </a:pathLst>
            </a:custGeom>
            <a:solidFill>
              <a:srgbClr val="5BCEC7">
                <a:alpha val="151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Text 2">
  <p:cSld name="CUSTOM_10_1">
    <p:spTree>
      <p:nvGrpSpPr>
        <p:cNvPr id="1" name="Shape 228"/>
        <p:cNvGrpSpPr/>
        <p:nvPr/>
      </p:nvGrpSpPr>
      <p:grpSpPr>
        <a:xfrm>
          <a:off x="0" y="0"/>
          <a:ext cx="0" cy="0"/>
          <a:chOff x="0" y="0"/>
          <a:chExt cx="0" cy="0"/>
        </a:xfrm>
      </p:grpSpPr>
      <p:grpSp>
        <p:nvGrpSpPr>
          <p:cNvPr id="229" name="Google Shape;229;p25"/>
          <p:cNvGrpSpPr/>
          <p:nvPr/>
        </p:nvGrpSpPr>
        <p:grpSpPr>
          <a:xfrm rot="10800000">
            <a:off x="6299793" y="603603"/>
            <a:ext cx="3334748" cy="4792558"/>
            <a:chOff x="1668589" y="1441629"/>
            <a:chExt cx="2816986" cy="3964396"/>
          </a:xfrm>
        </p:grpSpPr>
        <p:sp>
          <p:nvSpPr>
            <p:cNvPr id="230" name="Google Shape;230;p25"/>
            <p:cNvSpPr/>
            <p:nvPr/>
          </p:nvSpPr>
          <p:spPr>
            <a:xfrm rot="10800000">
              <a:off x="1668589" y="1441629"/>
              <a:ext cx="2816986" cy="3964396"/>
            </a:xfrm>
            <a:custGeom>
              <a:avLst/>
              <a:gdLst/>
              <a:ahLst/>
              <a:cxnLst/>
              <a:rect l="l" t="t" r="r" b="b"/>
              <a:pathLst>
                <a:path w="82999" h="116806" extrusionOk="0">
                  <a:moveTo>
                    <a:pt x="82464" y="1"/>
                  </a:moveTo>
                  <a:cubicBezTo>
                    <a:pt x="82335" y="1"/>
                    <a:pt x="82204" y="47"/>
                    <a:pt x="82095" y="152"/>
                  </a:cubicBezTo>
                  <a:cubicBezTo>
                    <a:pt x="73073" y="9174"/>
                    <a:pt x="67740" y="33067"/>
                    <a:pt x="66497" y="44700"/>
                  </a:cubicBezTo>
                  <a:cubicBezTo>
                    <a:pt x="60050" y="105583"/>
                    <a:pt x="38183" y="112475"/>
                    <a:pt x="25719" y="112475"/>
                  </a:cubicBezTo>
                  <a:cubicBezTo>
                    <a:pt x="22071" y="112475"/>
                    <a:pt x="19229" y="111885"/>
                    <a:pt x="17813" y="111885"/>
                  </a:cubicBezTo>
                  <a:cubicBezTo>
                    <a:pt x="17777" y="111885"/>
                    <a:pt x="17742" y="111885"/>
                    <a:pt x="17707" y="111886"/>
                  </a:cubicBezTo>
                  <a:cubicBezTo>
                    <a:pt x="17160" y="111872"/>
                    <a:pt x="16627" y="111865"/>
                    <a:pt x="16107" y="111865"/>
                  </a:cubicBezTo>
                  <a:cubicBezTo>
                    <a:pt x="7612" y="111865"/>
                    <a:pt x="2813" y="113749"/>
                    <a:pt x="365" y="115889"/>
                  </a:cubicBezTo>
                  <a:cubicBezTo>
                    <a:pt x="1" y="116203"/>
                    <a:pt x="239" y="116805"/>
                    <a:pt x="716" y="116805"/>
                  </a:cubicBezTo>
                  <a:lnTo>
                    <a:pt x="82472" y="116805"/>
                  </a:lnTo>
                  <a:cubicBezTo>
                    <a:pt x="82761" y="116805"/>
                    <a:pt x="82999" y="116579"/>
                    <a:pt x="82999" y="116278"/>
                  </a:cubicBezTo>
                  <a:lnTo>
                    <a:pt x="82999" y="6150"/>
                  </a:lnTo>
                  <a:lnTo>
                    <a:pt x="82999" y="528"/>
                  </a:lnTo>
                  <a:cubicBezTo>
                    <a:pt x="82999" y="212"/>
                    <a:pt x="82737" y="1"/>
                    <a:pt x="82464" y="1"/>
                  </a:cubicBezTo>
                  <a:close/>
                </a:path>
              </a:pathLst>
            </a:custGeom>
            <a:solidFill>
              <a:srgbClr val="5BCEC7">
                <a:alpha val="151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25"/>
            <p:cNvSpPr/>
            <p:nvPr/>
          </p:nvSpPr>
          <p:spPr>
            <a:xfrm rot="10800000">
              <a:off x="1668597" y="1441632"/>
              <a:ext cx="2191743" cy="3755699"/>
            </a:xfrm>
            <a:custGeom>
              <a:avLst/>
              <a:gdLst/>
              <a:ahLst/>
              <a:cxnLst/>
              <a:rect l="l" t="t" r="r" b="b"/>
              <a:pathLst>
                <a:path w="64577" h="110657" extrusionOk="0">
                  <a:moveTo>
                    <a:pt x="64577" y="1"/>
                  </a:moveTo>
                  <a:cubicBezTo>
                    <a:pt x="56395" y="9952"/>
                    <a:pt x="51526" y="31988"/>
                    <a:pt x="50359" y="43018"/>
                  </a:cubicBezTo>
                  <a:cubicBezTo>
                    <a:pt x="43679" y="106095"/>
                    <a:pt x="20298" y="110049"/>
                    <a:pt x="8185" y="110049"/>
                  </a:cubicBezTo>
                  <a:cubicBezTo>
                    <a:pt x="6449" y="110049"/>
                    <a:pt x="4945" y="109968"/>
                    <a:pt x="3754" y="109968"/>
                  </a:cubicBezTo>
                  <a:cubicBezTo>
                    <a:pt x="2827" y="109968"/>
                    <a:pt x="2090" y="110017"/>
                    <a:pt x="1582" y="110192"/>
                  </a:cubicBezTo>
                  <a:cubicBezTo>
                    <a:pt x="1042" y="110380"/>
                    <a:pt x="528" y="110518"/>
                    <a:pt x="1" y="110656"/>
                  </a:cubicBezTo>
                  <a:lnTo>
                    <a:pt x="64577" y="110656"/>
                  </a:lnTo>
                  <a:lnTo>
                    <a:pt x="64577" y="1"/>
                  </a:lnTo>
                  <a:close/>
                </a:path>
              </a:pathLst>
            </a:custGeom>
            <a:solidFill>
              <a:srgbClr val="5BCEC7">
                <a:alpha val="151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2" name="Google Shape;232;p25"/>
          <p:cNvSpPr txBox="1">
            <a:spLocks noGrp="1"/>
          </p:cNvSpPr>
          <p:nvPr>
            <p:ph type="subTitle" idx="1"/>
          </p:nvPr>
        </p:nvSpPr>
        <p:spPr>
          <a:xfrm>
            <a:off x="5770500" y="2673963"/>
            <a:ext cx="2653500" cy="988800"/>
          </a:xfrm>
          <a:prstGeom prst="rect">
            <a:avLst/>
          </a:prstGeom>
        </p:spPr>
        <p:txBody>
          <a:bodyPr spcFirstLastPara="1" wrap="square" lIns="0" tIns="0" rIns="0" bIns="0" anchor="t" anchorCtr="0">
            <a:noAutofit/>
          </a:bodyPr>
          <a:lstStyle>
            <a:lvl1pPr lvl="0" rtl="0">
              <a:lnSpc>
                <a:spcPct val="100000"/>
              </a:lnSpc>
              <a:spcBef>
                <a:spcPts val="0"/>
              </a:spcBef>
              <a:spcAft>
                <a:spcPts val="0"/>
              </a:spcAft>
              <a:buClr>
                <a:schemeClr val="dk1"/>
              </a:buClr>
              <a:buSzPts val="2800"/>
              <a:buChar char="●"/>
              <a:defRPr sz="1400"/>
            </a:lvl1pPr>
            <a:lvl2pPr lvl="1" algn="r" rtl="0">
              <a:lnSpc>
                <a:spcPct val="100000"/>
              </a:lnSpc>
              <a:spcBef>
                <a:spcPts val="1600"/>
              </a:spcBef>
              <a:spcAft>
                <a:spcPts val="0"/>
              </a:spcAft>
              <a:buSzPts val="2800"/>
              <a:buChar char="○"/>
              <a:defRPr sz="2800"/>
            </a:lvl2pPr>
            <a:lvl3pPr lvl="2" algn="r" rtl="0">
              <a:lnSpc>
                <a:spcPct val="100000"/>
              </a:lnSpc>
              <a:spcBef>
                <a:spcPts val="0"/>
              </a:spcBef>
              <a:spcAft>
                <a:spcPts val="0"/>
              </a:spcAft>
              <a:buSzPts val="2800"/>
              <a:buChar char="■"/>
              <a:defRPr sz="2800"/>
            </a:lvl3pPr>
            <a:lvl4pPr lvl="3" algn="r" rtl="0">
              <a:lnSpc>
                <a:spcPct val="100000"/>
              </a:lnSpc>
              <a:spcBef>
                <a:spcPts val="0"/>
              </a:spcBef>
              <a:spcAft>
                <a:spcPts val="0"/>
              </a:spcAft>
              <a:buSzPts val="2800"/>
              <a:buChar char="●"/>
              <a:defRPr sz="2800"/>
            </a:lvl4pPr>
            <a:lvl5pPr lvl="4" algn="r" rtl="0">
              <a:lnSpc>
                <a:spcPct val="100000"/>
              </a:lnSpc>
              <a:spcBef>
                <a:spcPts val="0"/>
              </a:spcBef>
              <a:spcAft>
                <a:spcPts val="0"/>
              </a:spcAft>
              <a:buSzPts val="2800"/>
              <a:buChar char="○"/>
              <a:defRPr sz="2800"/>
            </a:lvl5pPr>
            <a:lvl6pPr lvl="5" algn="r" rtl="0">
              <a:lnSpc>
                <a:spcPct val="100000"/>
              </a:lnSpc>
              <a:spcBef>
                <a:spcPts val="0"/>
              </a:spcBef>
              <a:spcAft>
                <a:spcPts val="0"/>
              </a:spcAft>
              <a:buSzPts val="2800"/>
              <a:buChar char="■"/>
              <a:defRPr sz="2800"/>
            </a:lvl6pPr>
            <a:lvl7pPr lvl="6" algn="r" rtl="0">
              <a:lnSpc>
                <a:spcPct val="100000"/>
              </a:lnSpc>
              <a:spcBef>
                <a:spcPts val="0"/>
              </a:spcBef>
              <a:spcAft>
                <a:spcPts val="0"/>
              </a:spcAft>
              <a:buSzPts val="2800"/>
              <a:buChar char="●"/>
              <a:defRPr sz="2800"/>
            </a:lvl7pPr>
            <a:lvl8pPr lvl="7" algn="r" rtl="0">
              <a:lnSpc>
                <a:spcPct val="100000"/>
              </a:lnSpc>
              <a:spcBef>
                <a:spcPts val="0"/>
              </a:spcBef>
              <a:spcAft>
                <a:spcPts val="0"/>
              </a:spcAft>
              <a:buSzPts val="2800"/>
              <a:buChar char="○"/>
              <a:defRPr sz="2800"/>
            </a:lvl8pPr>
            <a:lvl9pPr lvl="8" algn="r" rtl="0">
              <a:lnSpc>
                <a:spcPct val="100000"/>
              </a:lnSpc>
              <a:spcBef>
                <a:spcPts val="0"/>
              </a:spcBef>
              <a:spcAft>
                <a:spcPts val="0"/>
              </a:spcAft>
              <a:buSzPts val="2800"/>
              <a:buChar char="■"/>
              <a:defRPr sz="2800"/>
            </a:lvl9pPr>
          </a:lstStyle>
          <a:p>
            <a:endParaRPr/>
          </a:p>
        </p:txBody>
      </p:sp>
      <p:sp>
        <p:nvSpPr>
          <p:cNvPr id="233" name="Google Shape;233;p25"/>
          <p:cNvSpPr txBox="1">
            <a:spLocks noGrp="1"/>
          </p:cNvSpPr>
          <p:nvPr>
            <p:ph type="title"/>
          </p:nvPr>
        </p:nvSpPr>
        <p:spPr>
          <a:xfrm>
            <a:off x="5770500" y="2025963"/>
            <a:ext cx="2653500" cy="648000"/>
          </a:xfrm>
          <a:prstGeom prst="rect">
            <a:avLst/>
          </a:prstGeom>
        </p:spPr>
        <p:txBody>
          <a:bodyPr spcFirstLastPara="1" wrap="square" lIns="0" tIns="0" rIns="0" bIns="0" anchor="ctr" anchorCtr="0">
            <a:noAutofit/>
          </a:bodyPr>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grpSp>
        <p:nvGrpSpPr>
          <p:cNvPr id="234" name="Google Shape;234;p25"/>
          <p:cNvGrpSpPr/>
          <p:nvPr/>
        </p:nvGrpSpPr>
        <p:grpSpPr>
          <a:xfrm flipH="1">
            <a:off x="-397202" y="-309433"/>
            <a:ext cx="4694153" cy="2086754"/>
            <a:chOff x="4106300" y="1016575"/>
            <a:chExt cx="2479350" cy="1102178"/>
          </a:xfrm>
        </p:grpSpPr>
        <p:sp>
          <p:nvSpPr>
            <p:cNvPr id="235" name="Google Shape;235;p25"/>
            <p:cNvSpPr/>
            <p:nvPr/>
          </p:nvSpPr>
          <p:spPr>
            <a:xfrm>
              <a:off x="4106300" y="1051453"/>
              <a:ext cx="2479350" cy="1067300"/>
            </a:xfrm>
            <a:custGeom>
              <a:avLst/>
              <a:gdLst/>
              <a:ahLst/>
              <a:cxnLst/>
              <a:rect l="l" t="t" r="r" b="b"/>
              <a:pathLst>
                <a:path w="99174" h="42692" extrusionOk="0">
                  <a:moveTo>
                    <a:pt x="33079" y="1"/>
                  </a:moveTo>
                  <a:cubicBezTo>
                    <a:pt x="18838" y="1"/>
                    <a:pt x="6680" y="392"/>
                    <a:pt x="2184" y="1562"/>
                  </a:cubicBezTo>
                  <a:cubicBezTo>
                    <a:pt x="640" y="1963"/>
                    <a:pt x="0" y="2453"/>
                    <a:pt x="490" y="3055"/>
                  </a:cubicBezTo>
                  <a:cubicBezTo>
                    <a:pt x="9538" y="14085"/>
                    <a:pt x="44185" y="12479"/>
                    <a:pt x="56182" y="15415"/>
                  </a:cubicBezTo>
                  <a:cubicBezTo>
                    <a:pt x="69203" y="18605"/>
                    <a:pt x="85057" y="42691"/>
                    <a:pt x="95223" y="42691"/>
                  </a:cubicBezTo>
                  <a:cubicBezTo>
                    <a:pt x="95775" y="42691"/>
                    <a:pt x="96310" y="42620"/>
                    <a:pt x="96827" y="42471"/>
                  </a:cubicBezTo>
                  <a:cubicBezTo>
                    <a:pt x="97944" y="42144"/>
                    <a:pt x="98697" y="40262"/>
                    <a:pt x="99174" y="37476"/>
                  </a:cubicBezTo>
                  <a:lnTo>
                    <a:pt x="99174" y="34289"/>
                  </a:lnTo>
                  <a:lnTo>
                    <a:pt x="99174" y="5138"/>
                  </a:lnTo>
                  <a:cubicBezTo>
                    <a:pt x="99023" y="2942"/>
                    <a:pt x="98898" y="1587"/>
                    <a:pt x="98898" y="1587"/>
                  </a:cubicBezTo>
                  <a:cubicBezTo>
                    <a:pt x="98898" y="1587"/>
                    <a:pt x="61763" y="1"/>
                    <a:pt x="33079" y="1"/>
                  </a:cubicBezTo>
                  <a:close/>
                </a:path>
              </a:pathLst>
            </a:custGeom>
            <a:solidFill>
              <a:srgbClr val="5BCEC7">
                <a:alpha val="151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p25"/>
            <p:cNvSpPr/>
            <p:nvPr/>
          </p:nvSpPr>
          <p:spPr>
            <a:xfrm>
              <a:off x="4112875" y="1016575"/>
              <a:ext cx="2472775" cy="1010025"/>
            </a:xfrm>
            <a:custGeom>
              <a:avLst/>
              <a:gdLst/>
              <a:ahLst/>
              <a:cxnLst/>
              <a:rect l="l" t="t" r="r" b="b"/>
              <a:pathLst>
                <a:path w="98911" h="40401" extrusionOk="0">
                  <a:moveTo>
                    <a:pt x="239" y="1"/>
                  </a:moveTo>
                  <a:cubicBezTo>
                    <a:pt x="13" y="239"/>
                    <a:pt x="1" y="490"/>
                    <a:pt x="227" y="766"/>
                  </a:cubicBezTo>
                  <a:cubicBezTo>
                    <a:pt x="716" y="1356"/>
                    <a:pt x="1293" y="1920"/>
                    <a:pt x="1921" y="2448"/>
                  </a:cubicBezTo>
                  <a:cubicBezTo>
                    <a:pt x="12964" y="11633"/>
                    <a:pt x="44574" y="10341"/>
                    <a:pt x="55919" y="13127"/>
                  </a:cubicBezTo>
                  <a:cubicBezTo>
                    <a:pt x="68942" y="16317"/>
                    <a:pt x="84801" y="40401"/>
                    <a:pt x="94966" y="40401"/>
                  </a:cubicBezTo>
                  <a:cubicBezTo>
                    <a:pt x="95516" y="40401"/>
                    <a:pt x="96049" y="40330"/>
                    <a:pt x="96564" y="40182"/>
                  </a:cubicBezTo>
                  <a:cubicBezTo>
                    <a:pt x="97681" y="39856"/>
                    <a:pt x="98434" y="37973"/>
                    <a:pt x="98911" y="35175"/>
                  </a:cubicBezTo>
                  <a:lnTo>
                    <a:pt x="98911" y="6024"/>
                  </a:lnTo>
                  <a:lnTo>
                    <a:pt x="98911" y="2849"/>
                  </a:lnTo>
                  <a:cubicBezTo>
                    <a:pt x="98823" y="1594"/>
                    <a:pt x="98748" y="615"/>
                    <a:pt x="98698" y="1"/>
                  </a:cubicBezTo>
                  <a:close/>
                </a:path>
              </a:pathLst>
            </a:custGeom>
            <a:solidFill>
              <a:srgbClr val="5BCEC7">
                <a:alpha val="151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ackground">
  <p:cSld name="CUSTOM_14">
    <p:spTree>
      <p:nvGrpSpPr>
        <p:cNvPr id="1" name="Shape 255"/>
        <p:cNvGrpSpPr/>
        <p:nvPr/>
      </p:nvGrpSpPr>
      <p:grpSpPr>
        <a:xfrm>
          <a:off x="0" y="0"/>
          <a:ext cx="0" cy="0"/>
          <a:chOff x="0" y="0"/>
          <a:chExt cx="0" cy="0"/>
        </a:xfrm>
      </p:grpSpPr>
      <p:grpSp>
        <p:nvGrpSpPr>
          <p:cNvPr id="256" name="Google Shape;256;p28"/>
          <p:cNvGrpSpPr/>
          <p:nvPr/>
        </p:nvGrpSpPr>
        <p:grpSpPr>
          <a:xfrm>
            <a:off x="0" y="121275"/>
            <a:ext cx="9473394" cy="5326992"/>
            <a:chOff x="0" y="1733"/>
            <a:chExt cx="9144203" cy="5141884"/>
          </a:xfrm>
        </p:grpSpPr>
        <p:sp>
          <p:nvSpPr>
            <p:cNvPr id="257" name="Google Shape;257;p28"/>
            <p:cNvSpPr/>
            <p:nvPr/>
          </p:nvSpPr>
          <p:spPr>
            <a:xfrm>
              <a:off x="0" y="1733"/>
              <a:ext cx="9144203" cy="5141884"/>
            </a:xfrm>
            <a:custGeom>
              <a:avLst/>
              <a:gdLst/>
              <a:ahLst/>
              <a:cxnLst/>
              <a:rect l="l" t="t" r="r" b="b"/>
              <a:pathLst>
                <a:path w="285801" h="160709" extrusionOk="0">
                  <a:moveTo>
                    <a:pt x="35480" y="1"/>
                  </a:moveTo>
                  <a:cubicBezTo>
                    <a:pt x="19051" y="1"/>
                    <a:pt x="7565" y="3138"/>
                    <a:pt x="1" y="6459"/>
                  </a:cubicBezTo>
                  <a:lnTo>
                    <a:pt x="1" y="160709"/>
                  </a:lnTo>
                  <a:lnTo>
                    <a:pt x="285801" y="160709"/>
                  </a:lnTo>
                  <a:lnTo>
                    <a:pt x="285801" y="140493"/>
                  </a:lnTo>
                  <a:cubicBezTo>
                    <a:pt x="279489" y="138824"/>
                    <a:pt x="272825" y="137042"/>
                    <a:pt x="265622" y="136377"/>
                  </a:cubicBezTo>
                  <a:cubicBezTo>
                    <a:pt x="149219" y="125484"/>
                    <a:pt x="131538" y="89720"/>
                    <a:pt x="111673" y="56968"/>
                  </a:cubicBezTo>
                  <a:cubicBezTo>
                    <a:pt x="101144" y="39625"/>
                    <a:pt x="83174" y="2330"/>
                    <a:pt x="42742" y="197"/>
                  </a:cubicBezTo>
                  <a:cubicBezTo>
                    <a:pt x="40221" y="63"/>
                    <a:pt x="37801" y="1"/>
                    <a:pt x="35480" y="1"/>
                  </a:cubicBezTo>
                  <a:close/>
                </a:path>
              </a:pathLst>
            </a:custGeom>
            <a:solidFill>
              <a:srgbClr val="5BCEC7">
                <a:alpha val="151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258;p28"/>
            <p:cNvSpPr/>
            <p:nvPr/>
          </p:nvSpPr>
          <p:spPr>
            <a:xfrm>
              <a:off x="0" y="214400"/>
              <a:ext cx="9144203" cy="4928945"/>
            </a:xfrm>
            <a:custGeom>
              <a:avLst/>
              <a:gdLst/>
              <a:ahLst/>
              <a:cxnLst/>
              <a:rect l="l" t="t" r="r" b="b"/>
              <a:pathLst>
                <a:path w="285801" h="160709" extrusionOk="0">
                  <a:moveTo>
                    <a:pt x="35480" y="1"/>
                  </a:moveTo>
                  <a:cubicBezTo>
                    <a:pt x="19051" y="1"/>
                    <a:pt x="7565" y="3138"/>
                    <a:pt x="1" y="6459"/>
                  </a:cubicBezTo>
                  <a:lnTo>
                    <a:pt x="1" y="160709"/>
                  </a:lnTo>
                  <a:lnTo>
                    <a:pt x="285801" y="160709"/>
                  </a:lnTo>
                  <a:lnTo>
                    <a:pt x="285801" y="140493"/>
                  </a:lnTo>
                  <a:cubicBezTo>
                    <a:pt x="279489" y="138824"/>
                    <a:pt x="272825" y="137042"/>
                    <a:pt x="265622" y="136377"/>
                  </a:cubicBezTo>
                  <a:cubicBezTo>
                    <a:pt x="149219" y="125484"/>
                    <a:pt x="131538" y="89720"/>
                    <a:pt x="111673" y="56968"/>
                  </a:cubicBezTo>
                  <a:cubicBezTo>
                    <a:pt x="101144" y="39625"/>
                    <a:pt x="83174" y="2330"/>
                    <a:pt x="42742" y="197"/>
                  </a:cubicBezTo>
                  <a:cubicBezTo>
                    <a:pt x="40221" y="63"/>
                    <a:pt x="37801" y="1"/>
                    <a:pt x="35480" y="1"/>
                  </a:cubicBezTo>
                  <a:close/>
                </a:path>
              </a:pathLst>
            </a:custGeom>
            <a:solidFill>
              <a:srgbClr val="5BCEC7">
                <a:alpha val="151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20000" y="445025"/>
            <a:ext cx="7704000" cy="572700"/>
          </a:xfrm>
          <a:prstGeom prst="rect">
            <a:avLst/>
          </a:prstGeom>
          <a:noFill/>
          <a:ln>
            <a:noFill/>
          </a:ln>
        </p:spPr>
        <p:txBody>
          <a:bodyPr spcFirstLastPara="1" wrap="square" lIns="0" tIns="0" rIns="0" bIns="0" anchor="t" anchorCtr="0">
            <a:noAutofit/>
          </a:bodyPr>
          <a:lstStyle>
            <a:lvl1pPr lvl="0">
              <a:spcBef>
                <a:spcPts val="0"/>
              </a:spcBef>
              <a:spcAft>
                <a:spcPts val="0"/>
              </a:spcAft>
              <a:buClr>
                <a:schemeClr val="dk1"/>
              </a:buClr>
              <a:buSzPts val="3000"/>
              <a:buFont typeface="Montserrat"/>
              <a:buNone/>
              <a:defRPr sz="3000" b="1">
                <a:solidFill>
                  <a:schemeClr val="dk1"/>
                </a:solidFill>
                <a:latin typeface="Montserrat"/>
                <a:ea typeface="Montserrat"/>
                <a:cs typeface="Montserrat"/>
                <a:sym typeface="Montserrat"/>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720000" y="1152475"/>
            <a:ext cx="7704000" cy="3416400"/>
          </a:xfrm>
          <a:prstGeom prst="rect">
            <a:avLst/>
          </a:prstGeom>
          <a:noFill/>
          <a:ln>
            <a:noFill/>
          </a:ln>
        </p:spPr>
        <p:txBody>
          <a:bodyPr spcFirstLastPara="1" wrap="square" lIns="0" tIns="0" rIns="0" bIns="0" anchor="t" anchorCtr="0">
            <a:noAutofit/>
          </a:bodyPr>
          <a:lstStyle>
            <a:lvl1pPr marL="457200" lvl="0" indent="-317500">
              <a:lnSpc>
                <a:spcPct val="115000"/>
              </a:lnSpc>
              <a:spcBef>
                <a:spcPts val="0"/>
              </a:spcBef>
              <a:spcAft>
                <a:spcPts val="0"/>
              </a:spcAft>
              <a:buClr>
                <a:schemeClr val="dk2"/>
              </a:buClr>
              <a:buSzPts val="1400"/>
              <a:buFont typeface="Lato"/>
              <a:buChar char="●"/>
              <a:defRPr>
                <a:solidFill>
                  <a:schemeClr val="dk2"/>
                </a:solidFill>
                <a:latin typeface="Lato"/>
                <a:ea typeface="Lato"/>
                <a:cs typeface="Lato"/>
                <a:sym typeface="Lato"/>
              </a:defRPr>
            </a:lvl1pPr>
            <a:lvl2pPr marL="914400" lvl="1" indent="-31750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2pPr>
            <a:lvl3pPr marL="1371600" lvl="2" indent="-31750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3pPr>
            <a:lvl4pPr marL="1828800" lvl="3" indent="-31750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4pPr>
            <a:lvl5pPr marL="2286000" lvl="4" indent="-31750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5pPr>
            <a:lvl6pPr marL="2743200" lvl="5" indent="-31750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6pPr>
            <a:lvl7pPr marL="3200400" lvl="6" indent="-31750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7pPr>
            <a:lvl8pPr marL="3657600" lvl="7" indent="-31750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8pPr>
            <a:lvl9pPr marL="4114800" lvl="8" indent="-317500">
              <a:lnSpc>
                <a:spcPct val="115000"/>
              </a:lnSpc>
              <a:spcBef>
                <a:spcPts val="1600"/>
              </a:spcBef>
              <a:spcAft>
                <a:spcPts val="1600"/>
              </a:spcAft>
              <a:buClr>
                <a:schemeClr val="dk2"/>
              </a:buClr>
              <a:buSzPts val="1400"/>
              <a:buFont typeface="Lato"/>
              <a:buChar char="■"/>
              <a:defRPr>
                <a:solidFill>
                  <a:schemeClr val="dk2"/>
                </a:solidFill>
                <a:latin typeface="Lato"/>
                <a:ea typeface="Lato"/>
                <a:cs typeface="Lato"/>
                <a:sym typeface="Lato"/>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54" r:id="rId2"/>
    <p:sldLayoutId id="2147483655" r:id="rId3"/>
    <p:sldLayoutId id="2147483657" r:id="rId4"/>
    <p:sldLayoutId id="2147483658" r:id="rId5"/>
    <p:sldLayoutId id="2147483669" r:id="rId6"/>
    <p:sldLayoutId id="2147483671" r:id="rId7"/>
    <p:sldLayoutId id="2147483674"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340">
          <p15:clr>
            <a:srgbClr val="EA4335"/>
          </p15:clr>
        </p15:guide>
        <p15:guide id="2" pos="454">
          <p15:clr>
            <a:srgbClr val="EA4335"/>
          </p15:clr>
        </p15:guide>
        <p15:guide id="3" pos="5306">
          <p15:clr>
            <a:srgbClr val="EA4335"/>
          </p15:clr>
        </p15:guide>
        <p15:guide id="4" orient="horz" pos="2900">
          <p15:clr>
            <a:srgbClr val="EA4335"/>
          </p15:clr>
        </p15:guide>
        <p15:guide id="5" pos="2880">
          <p15:clr>
            <a:srgbClr val="EA4335"/>
          </p15:clr>
        </p15:guide>
        <p15:guide id="6" orient="horz" pos="1620">
          <p15:clr>
            <a:srgbClr val="EA4335"/>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gif"/><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22.gif"/></Relationships>
</file>

<file path=ppt/slides/_rels/slide1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gif"/><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5.gif"/><Relationship Id="rId5" Type="http://schemas.openxmlformats.org/officeDocument/2006/relationships/slide" Target="slide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gif"/><Relationship Id="rId5" Type="http://schemas.openxmlformats.org/officeDocument/2006/relationships/slide" Target="slide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7.png"/><Relationship Id="rId7"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5.gif"/><Relationship Id="rId5" Type="http://schemas.openxmlformats.org/officeDocument/2006/relationships/image" Target="../media/image4.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5.gif"/><Relationship Id="rId5" Type="http://schemas.openxmlformats.org/officeDocument/2006/relationships/image" Target="../media/image4.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5.gif"/><Relationship Id="rId5" Type="http://schemas.openxmlformats.org/officeDocument/2006/relationships/slide" Target="slide2.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5.gif"/><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5.gif"/><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Icon&#10;&#10;Description automatically generated">
            <a:extLst>
              <a:ext uri="{FF2B5EF4-FFF2-40B4-BE49-F238E27FC236}">
                <a16:creationId xmlns:a16="http://schemas.microsoft.com/office/drawing/2014/main" id="{F7AB4661-03DE-4B75-9F85-BBB425F4D73D}"/>
              </a:ext>
            </a:extLst>
          </p:cNvPr>
          <p:cNvPicPr>
            <a:picLocks noChangeAspect="1"/>
          </p:cNvPicPr>
          <p:nvPr/>
        </p:nvPicPr>
        <p:blipFill>
          <a:blip r:embed="rId2"/>
          <a:stretch>
            <a:fillRect/>
          </a:stretch>
        </p:blipFill>
        <p:spPr>
          <a:xfrm>
            <a:off x="4015581" y="2015331"/>
            <a:ext cx="1112838" cy="1112838"/>
          </a:xfrm>
          <a:prstGeom prst="rect">
            <a:avLst/>
          </a:prstGeom>
        </p:spPr>
      </p:pic>
      <p:pic>
        <p:nvPicPr>
          <p:cNvPr id="13" name="Picture 12" descr="Text&#10;&#10;Description automatically generated with medium confidence">
            <a:extLst>
              <a:ext uri="{FF2B5EF4-FFF2-40B4-BE49-F238E27FC236}">
                <a16:creationId xmlns:a16="http://schemas.microsoft.com/office/drawing/2014/main" id="{BA0707EA-4EDB-4FD1-BBA8-F92415840D67}"/>
              </a:ext>
            </a:extLst>
          </p:cNvPr>
          <p:cNvPicPr>
            <a:picLocks noChangeAspect="1"/>
          </p:cNvPicPr>
          <p:nvPr/>
        </p:nvPicPr>
        <p:blipFill rotWithShape="1">
          <a:blip r:embed="rId3"/>
          <a:srcRect t="36782" b="35939"/>
          <a:stretch/>
        </p:blipFill>
        <p:spPr>
          <a:xfrm>
            <a:off x="4015581" y="3220555"/>
            <a:ext cx="1112838" cy="303579"/>
          </a:xfrm>
          <a:prstGeom prst="rect">
            <a:avLst/>
          </a:prstGeom>
        </p:spPr>
      </p:pic>
    </p:spTree>
    <p:extLst>
      <p:ext uri="{BB962C8B-B14F-4D97-AF65-F5344CB8AC3E}">
        <p14:creationId xmlns:p14="http://schemas.microsoft.com/office/powerpoint/2010/main" val="2977529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out)">
                                      <p:cBhvr>
                                        <p:cTn id="7" dur="1000"/>
                                        <p:tgtEl>
                                          <p:spTgt spid="9"/>
                                        </p:tgtEl>
                                      </p:cBhvr>
                                    </p:animEffect>
                                  </p:childTnLst>
                                </p:cTn>
                              </p:par>
                            </p:childTnLst>
                          </p:cTn>
                        </p:par>
                        <p:par>
                          <p:cTn id="8" fill="hold">
                            <p:stCondLst>
                              <p:cond delay="1000"/>
                            </p:stCondLst>
                            <p:childTnLst>
                              <p:par>
                                <p:cTn id="9" presetID="26" presetClass="emph" presetSubtype="0" fill="hold" nodeType="afterEffect">
                                  <p:stCondLst>
                                    <p:cond delay="0"/>
                                  </p:stCondLst>
                                  <p:childTnLst>
                                    <p:animEffect transition="out" filter="fade">
                                      <p:cBhvr>
                                        <p:cTn id="10" dur="500" tmFilter="0, 0; .2, .5; .8, .5; 1, 0"/>
                                        <p:tgtEl>
                                          <p:spTgt spid="9"/>
                                        </p:tgtEl>
                                      </p:cBhvr>
                                    </p:animEffect>
                                    <p:animScale>
                                      <p:cBhvr>
                                        <p:cTn id="11" dur="250" autoRev="1" fill="hold"/>
                                        <p:tgtEl>
                                          <p:spTgt spid="9"/>
                                        </p:tgtEl>
                                      </p:cBhvr>
                                      <p:by x="105000" y="105000"/>
                                    </p:animScale>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95"/>
        <p:cNvGrpSpPr/>
        <p:nvPr/>
      </p:nvGrpSpPr>
      <p:grpSpPr>
        <a:xfrm>
          <a:off x="0" y="0"/>
          <a:ext cx="0" cy="0"/>
          <a:chOff x="0" y="0"/>
          <a:chExt cx="0" cy="0"/>
        </a:xfrm>
      </p:grpSpPr>
      <p:pic>
        <p:nvPicPr>
          <p:cNvPr id="1208" name="Google Shape;1208;p60">
            <a:hlinkClick r:id="" action="ppaction://hlinkshowjump?jump=previousslide"/>
          </p:cNvPr>
          <p:cNvPicPr preferRelativeResize="0"/>
          <p:nvPr/>
        </p:nvPicPr>
        <p:blipFill rotWithShape="1">
          <a:blip r:embed="rId3">
            <a:alphaModFix/>
          </a:blip>
          <a:srcRect l="11164" t="27567" r="18532" b="39025"/>
          <a:stretch/>
        </p:blipFill>
        <p:spPr>
          <a:xfrm flipH="1">
            <a:off x="8042649" y="189011"/>
            <a:ext cx="389103" cy="161974"/>
          </a:xfrm>
          <a:prstGeom prst="rect">
            <a:avLst/>
          </a:prstGeom>
          <a:noFill/>
          <a:ln>
            <a:noFill/>
          </a:ln>
        </p:spPr>
      </p:pic>
      <p:pic>
        <p:nvPicPr>
          <p:cNvPr id="8" name="Picture 7" descr="Icon&#10;&#10;Description automatically generated">
            <a:extLst>
              <a:ext uri="{FF2B5EF4-FFF2-40B4-BE49-F238E27FC236}">
                <a16:creationId xmlns:a16="http://schemas.microsoft.com/office/drawing/2014/main" id="{0F682376-775B-4610-A1E1-BF86B67270E7}"/>
              </a:ext>
            </a:extLst>
          </p:cNvPr>
          <p:cNvPicPr>
            <a:picLocks noChangeAspect="1"/>
          </p:cNvPicPr>
          <p:nvPr/>
        </p:nvPicPr>
        <p:blipFill>
          <a:blip r:embed="rId4"/>
          <a:stretch>
            <a:fillRect/>
          </a:stretch>
        </p:blipFill>
        <p:spPr>
          <a:xfrm>
            <a:off x="2326456" y="461912"/>
            <a:ext cx="4491087" cy="4491087"/>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Icon&#10;&#10;Description automatically generated">
            <a:extLst>
              <a:ext uri="{FF2B5EF4-FFF2-40B4-BE49-F238E27FC236}">
                <a16:creationId xmlns:a16="http://schemas.microsoft.com/office/drawing/2014/main" id="{F7AB4661-03DE-4B75-9F85-BBB425F4D73D}"/>
              </a:ext>
            </a:extLst>
          </p:cNvPr>
          <p:cNvPicPr>
            <a:picLocks noChangeAspect="1"/>
          </p:cNvPicPr>
          <p:nvPr/>
        </p:nvPicPr>
        <p:blipFill>
          <a:blip r:embed="rId2"/>
          <a:stretch>
            <a:fillRect/>
          </a:stretch>
        </p:blipFill>
        <p:spPr>
          <a:xfrm>
            <a:off x="4015581" y="2015331"/>
            <a:ext cx="1112838" cy="1112838"/>
          </a:xfrm>
          <a:prstGeom prst="rect">
            <a:avLst/>
          </a:prstGeom>
        </p:spPr>
      </p:pic>
      <p:pic>
        <p:nvPicPr>
          <p:cNvPr id="13" name="Picture 12" descr="Text&#10;&#10;Description automatically generated with medium confidence">
            <a:extLst>
              <a:ext uri="{FF2B5EF4-FFF2-40B4-BE49-F238E27FC236}">
                <a16:creationId xmlns:a16="http://schemas.microsoft.com/office/drawing/2014/main" id="{BA0707EA-4EDB-4FD1-BBA8-F92415840D67}"/>
              </a:ext>
            </a:extLst>
          </p:cNvPr>
          <p:cNvPicPr>
            <a:picLocks noChangeAspect="1"/>
          </p:cNvPicPr>
          <p:nvPr/>
        </p:nvPicPr>
        <p:blipFill rotWithShape="1">
          <a:blip r:embed="rId3"/>
          <a:srcRect t="36782" b="35939"/>
          <a:stretch/>
        </p:blipFill>
        <p:spPr>
          <a:xfrm>
            <a:off x="4015581" y="3220555"/>
            <a:ext cx="1112838" cy="303579"/>
          </a:xfrm>
          <a:prstGeom prst="rect">
            <a:avLst/>
          </a:prstGeom>
        </p:spPr>
      </p:pic>
    </p:spTree>
    <p:extLst>
      <p:ext uri="{BB962C8B-B14F-4D97-AF65-F5344CB8AC3E}">
        <p14:creationId xmlns:p14="http://schemas.microsoft.com/office/powerpoint/2010/main" val="1226521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9"/>
                                        </p:tgtEl>
                                      </p:cBhvr>
                                    </p:animEffect>
                                    <p:animScale>
                                      <p:cBhvr>
                                        <p:cTn id="7" dur="250" autoRev="1" fill="hold"/>
                                        <p:tgtEl>
                                          <p:spTgt spid="9"/>
                                        </p:tgtEl>
                                      </p:cBhvr>
                                      <p:by x="105000" y="105000"/>
                                    </p:animScale>
                                  </p:childTnLst>
                                </p:cTn>
                              </p:par>
                            </p:childTnLst>
                          </p:cTn>
                        </p:par>
                        <p:par>
                          <p:cTn id="8" fill="hold">
                            <p:stCondLst>
                              <p:cond delay="500"/>
                            </p:stCondLst>
                            <p:childTnLst>
                              <p:par>
                                <p:cTn id="9" presetID="6" presetClass="exit" presetSubtype="16" fill="hold" nodeType="afterEffect">
                                  <p:stCondLst>
                                    <p:cond delay="0"/>
                                  </p:stCondLst>
                                  <p:childTnLst>
                                    <p:animEffect transition="out" filter="circle(in)">
                                      <p:cBhvr>
                                        <p:cTn id="10" dur="2000"/>
                                        <p:tgtEl>
                                          <p:spTgt spid="9"/>
                                        </p:tgtEl>
                                      </p:cBhvr>
                                    </p:animEffect>
                                    <p:set>
                                      <p:cBhvr>
                                        <p:cTn id="11" dur="1" fill="hold">
                                          <p:stCondLst>
                                            <p:cond delay="1999"/>
                                          </p:stCondLst>
                                        </p:cTn>
                                        <p:tgtEl>
                                          <p:spTgt spid="9"/>
                                        </p:tgtEl>
                                        <p:attrNameLst>
                                          <p:attrName>style.visibility</p:attrName>
                                        </p:attrNameLst>
                                      </p:cBhvr>
                                      <p:to>
                                        <p:strVal val="hidden"/>
                                      </p:to>
                                    </p:set>
                                  </p:childTnLst>
                                </p:cTn>
                              </p:par>
                              <p:par>
                                <p:cTn id="12" presetID="1" presetClass="exit" presetSubtype="0" fill="hold" nodeType="withEffect">
                                  <p:stCondLst>
                                    <p:cond delay="0"/>
                                  </p:stCondLst>
                                  <p:childTnLst>
                                    <p:set>
                                      <p:cBhvr>
                                        <p:cTn id="13"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sp>
        <p:nvSpPr>
          <p:cNvPr id="345" name="Google Shape;345;p36"/>
          <p:cNvSpPr txBox="1">
            <a:spLocks noGrp="1"/>
          </p:cNvSpPr>
          <p:nvPr>
            <p:ph type="title"/>
          </p:nvPr>
        </p:nvSpPr>
        <p:spPr>
          <a:xfrm>
            <a:off x="720000" y="1958825"/>
            <a:ext cx="4131400" cy="1044900"/>
          </a:xfrm>
          <a:prstGeom prst="rect">
            <a:avLst/>
          </a:prstGeom>
        </p:spPr>
        <p:txBody>
          <a:bodyPr spcFirstLastPara="1" wrap="square" lIns="0" tIns="0" rIns="0" bIns="0" anchor="b" anchorCtr="0">
            <a:noAutofit/>
          </a:bodyPr>
          <a:lstStyle/>
          <a:p>
            <a:pPr marL="0" lvl="0" indent="0" algn="l" rtl="0">
              <a:spcBef>
                <a:spcPts val="0"/>
              </a:spcBef>
              <a:spcAft>
                <a:spcPts val="0"/>
              </a:spcAft>
              <a:buClr>
                <a:schemeClr val="dk2"/>
              </a:buClr>
              <a:buSzPts val="1100"/>
              <a:buFont typeface="Arial"/>
              <a:buNone/>
            </a:pPr>
            <a:r>
              <a:rPr lang="en" dirty="0"/>
              <a:t>YOU CAUGHT A COUGH TODAY</a:t>
            </a:r>
            <a:endParaRPr dirty="0"/>
          </a:p>
        </p:txBody>
      </p:sp>
      <p:sp>
        <p:nvSpPr>
          <p:cNvPr id="346" name="Google Shape;346;p36"/>
          <p:cNvSpPr txBox="1">
            <a:spLocks noGrp="1"/>
          </p:cNvSpPr>
          <p:nvPr>
            <p:ph type="title" idx="2"/>
          </p:nvPr>
        </p:nvSpPr>
        <p:spPr>
          <a:xfrm>
            <a:off x="720000" y="1167400"/>
            <a:ext cx="3534500" cy="6600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sz="3600" b="0" dirty="0"/>
              <a:t>CONSIDER:</a:t>
            </a:r>
            <a:endParaRPr sz="3600" b="0" dirty="0"/>
          </a:p>
        </p:txBody>
      </p:sp>
      <p:sp>
        <p:nvSpPr>
          <p:cNvPr id="347" name="Google Shape;347;p36"/>
          <p:cNvSpPr txBox="1">
            <a:spLocks noGrp="1"/>
          </p:cNvSpPr>
          <p:nvPr>
            <p:ph type="subTitle" idx="1"/>
          </p:nvPr>
        </p:nvSpPr>
        <p:spPr>
          <a:xfrm>
            <a:off x="720000" y="3135150"/>
            <a:ext cx="3407500" cy="582300"/>
          </a:xfrm>
          <a:prstGeom prst="rect">
            <a:avLst/>
          </a:prstGeom>
        </p:spPr>
        <p:txBody>
          <a:bodyPr spcFirstLastPara="1" wrap="square" lIns="0" tIns="0" rIns="0" bIns="0" anchor="t" anchorCtr="0">
            <a:noAutofit/>
          </a:bodyPr>
          <a:lstStyle/>
          <a:p>
            <a:pPr marL="0" lvl="0" indent="0" algn="l" rtl="0">
              <a:spcBef>
                <a:spcPts val="0"/>
              </a:spcBef>
              <a:spcAft>
                <a:spcPts val="1600"/>
              </a:spcAft>
              <a:buNone/>
            </a:pPr>
            <a:r>
              <a:rPr lang="en" dirty="0"/>
              <a:t>Would you get it checked right away?</a:t>
            </a:r>
            <a:endParaRPr dirty="0"/>
          </a:p>
        </p:txBody>
      </p:sp>
      <p:pic>
        <p:nvPicPr>
          <p:cNvPr id="348" name="Google Shape;348;p36"/>
          <p:cNvPicPr preferRelativeResize="0"/>
          <p:nvPr/>
        </p:nvPicPr>
        <p:blipFill rotWithShape="1">
          <a:blip r:embed="rId3">
            <a:alphaModFix/>
          </a:blip>
          <a:srcRect l="-1319" t="9164" r="1320" b="3384"/>
          <a:stretch/>
        </p:blipFill>
        <p:spPr>
          <a:xfrm flipH="1">
            <a:off x="5136828" y="1726087"/>
            <a:ext cx="3297900" cy="2883900"/>
          </a:xfrm>
          <a:prstGeom prst="roundRect">
            <a:avLst>
              <a:gd name="adj" fmla="val 33816"/>
            </a:avLst>
          </a:prstGeom>
          <a:noFill/>
          <a:ln>
            <a:noFill/>
          </a:ln>
        </p:spPr>
      </p:pic>
      <p:pic>
        <p:nvPicPr>
          <p:cNvPr id="349" name="Google Shape;349;p36">
            <a:hlinkClick r:id="" action="ppaction://hlinkshowjump?jump=nextslide"/>
          </p:cNvPr>
          <p:cNvPicPr preferRelativeResize="0"/>
          <p:nvPr/>
        </p:nvPicPr>
        <p:blipFill rotWithShape="1">
          <a:blip r:embed="rId4">
            <a:alphaModFix/>
          </a:blip>
          <a:srcRect l="11164" t="27567" r="18532" b="39025"/>
          <a:stretch/>
        </p:blipFill>
        <p:spPr>
          <a:xfrm>
            <a:off x="8542799" y="189011"/>
            <a:ext cx="389103" cy="161974"/>
          </a:xfrm>
          <a:prstGeom prst="rect">
            <a:avLst/>
          </a:prstGeom>
          <a:noFill/>
          <a:ln>
            <a:noFill/>
          </a:ln>
        </p:spPr>
      </p:pic>
      <p:pic>
        <p:nvPicPr>
          <p:cNvPr id="350" name="Google Shape;350;p36">
            <a:hlinkClick r:id="" action="ppaction://hlinkshowjump?jump=previousslide"/>
          </p:cNvPr>
          <p:cNvPicPr preferRelativeResize="0"/>
          <p:nvPr/>
        </p:nvPicPr>
        <p:blipFill rotWithShape="1">
          <a:blip r:embed="rId4">
            <a:alphaModFix/>
          </a:blip>
          <a:srcRect l="11164" t="27567" r="18532" b="39025"/>
          <a:stretch/>
        </p:blipFill>
        <p:spPr>
          <a:xfrm flipH="1">
            <a:off x="8042649" y="189011"/>
            <a:ext cx="389103" cy="161974"/>
          </a:xfrm>
          <a:prstGeom prst="rect">
            <a:avLst/>
          </a:prstGeom>
          <a:noFill/>
          <a:ln>
            <a:noFill/>
          </a:ln>
        </p:spPr>
      </p:pic>
      <p:grpSp>
        <p:nvGrpSpPr>
          <p:cNvPr id="10" name="Group 9">
            <a:extLst>
              <a:ext uri="{FF2B5EF4-FFF2-40B4-BE49-F238E27FC236}">
                <a16:creationId xmlns:a16="http://schemas.microsoft.com/office/drawing/2014/main" id="{0F988C1A-6F6F-4BA1-A402-F4B74F4A8951}"/>
              </a:ext>
            </a:extLst>
          </p:cNvPr>
          <p:cNvGrpSpPr/>
          <p:nvPr/>
        </p:nvGrpSpPr>
        <p:grpSpPr>
          <a:xfrm>
            <a:off x="253072" y="170918"/>
            <a:ext cx="454500" cy="423900"/>
            <a:chOff x="253072" y="170918"/>
            <a:chExt cx="454500" cy="423900"/>
          </a:xfrm>
        </p:grpSpPr>
        <p:sp>
          <p:nvSpPr>
            <p:cNvPr id="11" name="Google Shape;373;p37">
              <a:hlinkClick r:id="rId5" action="ppaction://hlinksldjump"/>
              <a:extLst>
                <a:ext uri="{FF2B5EF4-FFF2-40B4-BE49-F238E27FC236}">
                  <a16:creationId xmlns:a16="http://schemas.microsoft.com/office/drawing/2014/main" id="{A730B0E4-1E4C-4BB7-9512-0DDEE60A908D}"/>
                </a:ext>
              </a:extLst>
            </p:cNvPr>
            <p:cNvSpPr/>
            <p:nvPr/>
          </p:nvSpPr>
          <p:spPr>
            <a:xfrm>
              <a:off x="253072" y="170918"/>
              <a:ext cx="454500" cy="423900"/>
            </a:xfrm>
            <a:prstGeom prst="roundRect">
              <a:avLst>
                <a:gd name="adj" fmla="val 16667"/>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2" name="Picture 11" descr="Icon&#10;&#10;Description automatically generated">
              <a:extLst>
                <a:ext uri="{FF2B5EF4-FFF2-40B4-BE49-F238E27FC236}">
                  <a16:creationId xmlns:a16="http://schemas.microsoft.com/office/drawing/2014/main" id="{5A5FA122-0ED6-40C7-8BD1-5729A24EF010}"/>
                </a:ext>
              </a:extLst>
            </p:cNvPr>
            <p:cNvPicPr>
              <a:picLocks noChangeAspect="1"/>
            </p:cNvPicPr>
            <p:nvPr/>
          </p:nvPicPr>
          <p:blipFill>
            <a:blip r:embed="rId6"/>
            <a:stretch>
              <a:fillRect/>
            </a:stretch>
          </p:blipFill>
          <p:spPr>
            <a:xfrm>
              <a:off x="333934" y="239881"/>
              <a:ext cx="297833" cy="290823"/>
            </a:xfrm>
            <a:prstGeom prst="rect">
              <a:avLst/>
            </a:prstGeom>
          </p:spPr>
        </p:pic>
      </p:grpSp>
      <p:grpSp>
        <p:nvGrpSpPr>
          <p:cNvPr id="13" name="Google Shape;7550;p77">
            <a:extLst>
              <a:ext uri="{FF2B5EF4-FFF2-40B4-BE49-F238E27FC236}">
                <a16:creationId xmlns:a16="http://schemas.microsoft.com/office/drawing/2014/main" id="{55E3D295-774B-4199-9EA0-510F4EDE2EC5}"/>
              </a:ext>
            </a:extLst>
          </p:cNvPr>
          <p:cNvGrpSpPr>
            <a:grpSpLocks noChangeAspect="1"/>
          </p:cNvGrpSpPr>
          <p:nvPr/>
        </p:nvGrpSpPr>
        <p:grpSpPr>
          <a:xfrm>
            <a:off x="4956352" y="1647591"/>
            <a:ext cx="537862" cy="531742"/>
            <a:chOff x="4718468" y="2306984"/>
            <a:chExt cx="364294" cy="351552"/>
          </a:xfrm>
          <a:solidFill>
            <a:srgbClr val="9DE2DE"/>
          </a:solidFill>
        </p:grpSpPr>
        <p:sp>
          <p:nvSpPr>
            <p:cNvPr id="14" name="Google Shape;7551;p77">
              <a:extLst>
                <a:ext uri="{FF2B5EF4-FFF2-40B4-BE49-F238E27FC236}">
                  <a16:creationId xmlns:a16="http://schemas.microsoft.com/office/drawing/2014/main" id="{5F908DC9-238D-4BF0-ABF4-F6D923A34DE3}"/>
                </a:ext>
              </a:extLst>
            </p:cNvPr>
            <p:cNvSpPr/>
            <p:nvPr/>
          </p:nvSpPr>
          <p:spPr>
            <a:xfrm>
              <a:off x="4718468" y="2472869"/>
              <a:ext cx="55593" cy="57195"/>
            </a:xfrm>
            <a:custGeom>
              <a:avLst/>
              <a:gdLst/>
              <a:ahLst/>
              <a:cxnLst/>
              <a:rect l="l" t="t" r="r" b="b"/>
              <a:pathLst>
                <a:path w="2116" h="2177" extrusionOk="0">
                  <a:moveTo>
                    <a:pt x="784" y="408"/>
                  </a:moveTo>
                  <a:cubicBezTo>
                    <a:pt x="930" y="449"/>
                    <a:pt x="1034" y="560"/>
                    <a:pt x="1082" y="699"/>
                  </a:cubicBezTo>
                  <a:cubicBezTo>
                    <a:pt x="1110" y="762"/>
                    <a:pt x="1124" y="824"/>
                    <a:pt x="1124" y="893"/>
                  </a:cubicBezTo>
                  <a:cubicBezTo>
                    <a:pt x="840" y="831"/>
                    <a:pt x="625" y="748"/>
                    <a:pt x="576" y="651"/>
                  </a:cubicBezTo>
                  <a:cubicBezTo>
                    <a:pt x="555" y="609"/>
                    <a:pt x="604" y="533"/>
                    <a:pt x="632" y="491"/>
                  </a:cubicBezTo>
                  <a:cubicBezTo>
                    <a:pt x="659" y="442"/>
                    <a:pt x="715" y="408"/>
                    <a:pt x="763" y="408"/>
                  </a:cubicBezTo>
                  <a:close/>
                  <a:moveTo>
                    <a:pt x="765" y="1"/>
                  </a:moveTo>
                  <a:cubicBezTo>
                    <a:pt x="584" y="1"/>
                    <a:pt x="415" y="89"/>
                    <a:pt x="306" y="241"/>
                  </a:cubicBezTo>
                  <a:cubicBezTo>
                    <a:pt x="111" y="498"/>
                    <a:pt x="146" y="706"/>
                    <a:pt x="208" y="831"/>
                  </a:cubicBezTo>
                  <a:cubicBezTo>
                    <a:pt x="312" y="1046"/>
                    <a:pt x="576" y="1192"/>
                    <a:pt x="1013" y="1289"/>
                  </a:cubicBezTo>
                  <a:cubicBezTo>
                    <a:pt x="999" y="1303"/>
                    <a:pt x="985" y="1323"/>
                    <a:pt x="971" y="1344"/>
                  </a:cubicBezTo>
                  <a:cubicBezTo>
                    <a:pt x="791" y="1587"/>
                    <a:pt x="514" y="1733"/>
                    <a:pt x="208" y="1746"/>
                  </a:cubicBezTo>
                  <a:cubicBezTo>
                    <a:pt x="91" y="1753"/>
                    <a:pt x="0" y="1844"/>
                    <a:pt x="0" y="1961"/>
                  </a:cubicBezTo>
                  <a:cubicBezTo>
                    <a:pt x="0" y="2079"/>
                    <a:pt x="91" y="2170"/>
                    <a:pt x="201" y="2177"/>
                  </a:cubicBezTo>
                  <a:lnTo>
                    <a:pt x="250" y="2177"/>
                  </a:lnTo>
                  <a:cubicBezTo>
                    <a:pt x="500" y="2177"/>
                    <a:pt x="909" y="2086"/>
                    <a:pt x="1297" y="1594"/>
                  </a:cubicBezTo>
                  <a:cubicBezTo>
                    <a:pt x="1353" y="1525"/>
                    <a:pt x="1401" y="1441"/>
                    <a:pt x="1443" y="1358"/>
                  </a:cubicBezTo>
                  <a:cubicBezTo>
                    <a:pt x="1700" y="1386"/>
                    <a:pt x="1901" y="1386"/>
                    <a:pt x="1908" y="1386"/>
                  </a:cubicBezTo>
                  <a:cubicBezTo>
                    <a:pt x="1912" y="1386"/>
                    <a:pt x="1916" y="1386"/>
                    <a:pt x="1920" y="1386"/>
                  </a:cubicBezTo>
                  <a:cubicBezTo>
                    <a:pt x="2032" y="1386"/>
                    <a:pt x="2116" y="1292"/>
                    <a:pt x="2116" y="1178"/>
                  </a:cubicBezTo>
                  <a:cubicBezTo>
                    <a:pt x="2116" y="1067"/>
                    <a:pt x="2019" y="977"/>
                    <a:pt x="1908" y="977"/>
                  </a:cubicBezTo>
                  <a:cubicBezTo>
                    <a:pt x="1790" y="977"/>
                    <a:pt x="1665" y="970"/>
                    <a:pt x="1540" y="956"/>
                  </a:cubicBezTo>
                  <a:cubicBezTo>
                    <a:pt x="1540" y="817"/>
                    <a:pt x="1519" y="678"/>
                    <a:pt x="1464" y="547"/>
                  </a:cubicBezTo>
                  <a:cubicBezTo>
                    <a:pt x="1346" y="255"/>
                    <a:pt x="1103" y="40"/>
                    <a:pt x="840" y="5"/>
                  </a:cubicBezTo>
                  <a:cubicBezTo>
                    <a:pt x="815" y="2"/>
                    <a:pt x="790" y="1"/>
                    <a:pt x="765" y="1"/>
                  </a:cubicBezTo>
                  <a:close/>
                </a:path>
              </a:pathLst>
            </a:custGeom>
            <a:grpFill/>
            <a:ln>
              <a:solidFill>
                <a:srgbClr val="455A6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7552;p77">
              <a:extLst>
                <a:ext uri="{FF2B5EF4-FFF2-40B4-BE49-F238E27FC236}">
                  <a16:creationId xmlns:a16="http://schemas.microsoft.com/office/drawing/2014/main" id="{FE6E8088-297B-45D2-883A-F3B5B705E335}"/>
                </a:ext>
              </a:extLst>
            </p:cNvPr>
            <p:cNvSpPr/>
            <p:nvPr/>
          </p:nvSpPr>
          <p:spPr>
            <a:xfrm>
              <a:off x="4764392" y="2405927"/>
              <a:ext cx="318370" cy="252610"/>
            </a:xfrm>
            <a:custGeom>
              <a:avLst/>
              <a:gdLst/>
              <a:ahLst/>
              <a:cxnLst/>
              <a:rect l="l" t="t" r="r" b="b"/>
              <a:pathLst>
                <a:path w="12118" h="9615" extrusionOk="0">
                  <a:moveTo>
                    <a:pt x="5251" y="1"/>
                  </a:moveTo>
                  <a:cubicBezTo>
                    <a:pt x="2352" y="1"/>
                    <a:pt x="0" y="1326"/>
                    <a:pt x="0" y="4253"/>
                  </a:cubicBezTo>
                  <a:cubicBezTo>
                    <a:pt x="0" y="5938"/>
                    <a:pt x="826" y="7124"/>
                    <a:pt x="2109" y="7804"/>
                  </a:cubicBezTo>
                  <a:cubicBezTo>
                    <a:pt x="2137" y="7825"/>
                    <a:pt x="2157" y="7853"/>
                    <a:pt x="2164" y="7887"/>
                  </a:cubicBezTo>
                  <a:lnTo>
                    <a:pt x="2456" y="9379"/>
                  </a:lnTo>
                  <a:cubicBezTo>
                    <a:pt x="2476" y="9517"/>
                    <a:pt x="2601" y="9615"/>
                    <a:pt x="2747" y="9615"/>
                  </a:cubicBezTo>
                  <a:lnTo>
                    <a:pt x="3711" y="9615"/>
                  </a:lnTo>
                  <a:cubicBezTo>
                    <a:pt x="3857" y="9615"/>
                    <a:pt x="3975" y="9517"/>
                    <a:pt x="4002" y="9379"/>
                  </a:cubicBezTo>
                  <a:lnTo>
                    <a:pt x="4162" y="8546"/>
                  </a:lnTo>
                  <a:cubicBezTo>
                    <a:pt x="4168" y="8495"/>
                    <a:pt x="4222" y="8455"/>
                    <a:pt x="4280" y="8455"/>
                  </a:cubicBezTo>
                  <a:cubicBezTo>
                    <a:pt x="4285" y="8455"/>
                    <a:pt x="4289" y="8456"/>
                    <a:pt x="4294" y="8456"/>
                  </a:cubicBezTo>
                  <a:cubicBezTo>
                    <a:pt x="4613" y="8491"/>
                    <a:pt x="4932" y="8512"/>
                    <a:pt x="5251" y="8512"/>
                  </a:cubicBezTo>
                  <a:cubicBezTo>
                    <a:pt x="5688" y="8512"/>
                    <a:pt x="6125" y="8477"/>
                    <a:pt x="6562" y="8415"/>
                  </a:cubicBezTo>
                  <a:cubicBezTo>
                    <a:pt x="6570" y="8413"/>
                    <a:pt x="6578" y="8412"/>
                    <a:pt x="6586" y="8412"/>
                  </a:cubicBezTo>
                  <a:cubicBezTo>
                    <a:pt x="6638" y="8412"/>
                    <a:pt x="6682" y="8450"/>
                    <a:pt x="6694" y="8505"/>
                  </a:cubicBezTo>
                  <a:lnTo>
                    <a:pt x="6860" y="9372"/>
                  </a:lnTo>
                  <a:cubicBezTo>
                    <a:pt x="6888" y="9510"/>
                    <a:pt x="7006" y="9615"/>
                    <a:pt x="7151" y="9615"/>
                  </a:cubicBezTo>
                  <a:lnTo>
                    <a:pt x="8116" y="9615"/>
                  </a:lnTo>
                  <a:cubicBezTo>
                    <a:pt x="8261" y="9615"/>
                    <a:pt x="8379" y="9510"/>
                    <a:pt x="8407" y="9372"/>
                  </a:cubicBezTo>
                  <a:lnTo>
                    <a:pt x="8705" y="7797"/>
                  </a:lnTo>
                  <a:cubicBezTo>
                    <a:pt x="8712" y="7763"/>
                    <a:pt x="8733" y="7728"/>
                    <a:pt x="8768" y="7714"/>
                  </a:cubicBezTo>
                  <a:cubicBezTo>
                    <a:pt x="9524" y="7319"/>
                    <a:pt x="10155" y="6771"/>
                    <a:pt x="10557" y="6084"/>
                  </a:cubicBezTo>
                  <a:cubicBezTo>
                    <a:pt x="10606" y="5987"/>
                    <a:pt x="10696" y="5918"/>
                    <a:pt x="10793" y="5883"/>
                  </a:cubicBezTo>
                  <a:lnTo>
                    <a:pt x="11722" y="5592"/>
                  </a:lnTo>
                  <a:cubicBezTo>
                    <a:pt x="11958" y="5515"/>
                    <a:pt x="12118" y="5293"/>
                    <a:pt x="12118" y="5044"/>
                  </a:cubicBezTo>
                  <a:lnTo>
                    <a:pt x="12118" y="4093"/>
                  </a:lnTo>
                  <a:cubicBezTo>
                    <a:pt x="12118" y="3844"/>
                    <a:pt x="11958" y="3629"/>
                    <a:pt x="11722" y="3552"/>
                  </a:cubicBezTo>
                  <a:lnTo>
                    <a:pt x="11147" y="3372"/>
                  </a:lnTo>
                  <a:cubicBezTo>
                    <a:pt x="11008" y="3323"/>
                    <a:pt x="10904" y="3212"/>
                    <a:pt x="10862" y="3081"/>
                  </a:cubicBezTo>
                  <a:cubicBezTo>
                    <a:pt x="10196" y="965"/>
                    <a:pt x="7734" y="1"/>
                    <a:pt x="5251" y="1"/>
                  </a:cubicBezTo>
                  <a:close/>
                </a:path>
              </a:pathLst>
            </a:custGeom>
            <a:grpFill/>
            <a:ln>
              <a:solidFill>
                <a:srgbClr val="455A64"/>
              </a:solid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6" name="Google Shape;7553;p77">
              <a:extLst>
                <a:ext uri="{FF2B5EF4-FFF2-40B4-BE49-F238E27FC236}">
                  <a16:creationId xmlns:a16="http://schemas.microsoft.com/office/drawing/2014/main" id="{B7C7013F-EC24-4887-80B9-50E59EC1F0BD}"/>
                </a:ext>
              </a:extLst>
            </p:cNvPr>
            <p:cNvSpPr/>
            <p:nvPr/>
          </p:nvSpPr>
          <p:spPr>
            <a:xfrm>
              <a:off x="4764760" y="2495595"/>
              <a:ext cx="318002" cy="162574"/>
            </a:xfrm>
            <a:custGeom>
              <a:avLst/>
              <a:gdLst/>
              <a:ahLst/>
              <a:cxnLst/>
              <a:rect l="l" t="t" r="r" b="b"/>
              <a:pathLst>
                <a:path w="12104" h="6188" extrusionOk="0">
                  <a:moveTo>
                    <a:pt x="11285" y="1"/>
                  </a:moveTo>
                  <a:lnTo>
                    <a:pt x="11285" y="507"/>
                  </a:lnTo>
                  <a:cubicBezTo>
                    <a:pt x="11285" y="1131"/>
                    <a:pt x="10890" y="1686"/>
                    <a:pt x="10293" y="1887"/>
                  </a:cubicBezTo>
                  <a:cubicBezTo>
                    <a:pt x="10030" y="1970"/>
                    <a:pt x="9794" y="2144"/>
                    <a:pt x="9621" y="2366"/>
                  </a:cubicBezTo>
                  <a:cubicBezTo>
                    <a:pt x="9413" y="2643"/>
                    <a:pt x="9163" y="2893"/>
                    <a:pt x="8885" y="3108"/>
                  </a:cubicBezTo>
                  <a:cubicBezTo>
                    <a:pt x="8559" y="3365"/>
                    <a:pt x="8337" y="3739"/>
                    <a:pt x="8275" y="4155"/>
                  </a:cubicBezTo>
                  <a:cubicBezTo>
                    <a:pt x="8226" y="4454"/>
                    <a:pt x="8192" y="4766"/>
                    <a:pt x="8171" y="4988"/>
                  </a:cubicBezTo>
                  <a:cubicBezTo>
                    <a:pt x="8150" y="5161"/>
                    <a:pt x="8004" y="5293"/>
                    <a:pt x="7831" y="5293"/>
                  </a:cubicBezTo>
                  <a:lnTo>
                    <a:pt x="7137" y="5293"/>
                  </a:lnTo>
                  <a:cubicBezTo>
                    <a:pt x="6999" y="5293"/>
                    <a:pt x="6874" y="5189"/>
                    <a:pt x="6853" y="5050"/>
                  </a:cubicBezTo>
                  <a:lnTo>
                    <a:pt x="6687" y="4183"/>
                  </a:lnTo>
                  <a:cubicBezTo>
                    <a:pt x="6674" y="4125"/>
                    <a:pt x="6619" y="4085"/>
                    <a:pt x="6562" y="4085"/>
                  </a:cubicBezTo>
                  <a:cubicBezTo>
                    <a:pt x="6557" y="4085"/>
                    <a:pt x="6552" y="4085"/>
                    <a:pt x="6548" y="4086"/>
                  </a:cubicBezTo>
                  <a:cubicBezTo>
                    <a:pt x="6118" y="4155"/>
                    <a:pt x="5681" y="4183"/>
                    <a:pt x="5244" y="4183"/>
                  </a:cubicBezTo>
                  <a:cubicBezTo>
                    <a:pt x="4925" y="4183"/>
                    <a:pt x="4599" y="4169"/>
                    <a:pt x="4280" y="4135"/>
                  </a:cubicBezTo>
                  <a:cubicBezTo>
                    <a:pt x="4272" y="4133"/>
                    <a:pt x="4264" y="4132"/>
                    <a:pt x="4256" y="4132"/>
                  </a:cubicBezTo>
                  <a:cubicBezTo>
                    <a:pt x="4204" y="4132"/>
                    <a:pt x="4161" y="4170"/>
                    <a:pt x="4155" y="4225"/>
                  </a:cubicBezTo>
                  <a:lnTo>
                    <a:pt x="3995" y="5057"/>
                  </a:lnTo>
                  <a:cubicBezTo>
                    <a:pt x="3968" y="5196"/>
                    <a:pt x="3843" y="5293"/>
                    <a:pt x="3704" y="5293"/>
                  </a:cubicBezTo>
                  <a:lnTo>
                    <a:pt x="2733" y="5293"/>
                  </a:lnTo>
                  <a:cubicBezTo>
                    <a:pt x="2594" y="5293"/>
                    <a:pt x="2469" y="5196"/>
                    <a:pt x="2442" y="5057"/>
                  </a:cubicBezTo>
                  <a:lnTo>
                    <a:pt x="2157" y="3566"/>
                  </a:lnTo>
                  <a:cubicBezTo>
                    <a:pt x="2150" y="3531"/>
                    <a:pt x="2130" y="3503"/>
                    <a:pt x="2095" y="3483"/>
                  </a:cubicBezTo>
                  <a:cubicBezTo>
                    <a:pt x="937" y="2865"/>
                    <a:pt x="146" y="1832"/>
                    <a:pt x="14" y="382"/>
                  </a:cubicBezTo>
                  <a:cubicBezTo>
                    <a:pt x="7" y="417"/>
                    <a:pt x="7" y="451"/>
                    <a:pt x="7" y="493"/>
                  </a:cubicBezTo>
                  <a:lnTo>
                    <a:pt x="7" y="500"/>
                  </a:lnTo>
                  <a:cubicBezTo>
                    <a:pt x="7" y="535"/>
                    <a:pt x="0" y="569"/>
                    <a:pt x="0" y="604"/>
                  </a:cubicBezTo>
                  <a:lnTo>
                    <a:pt x="0" y="639"/>
                  </a:lnTo>
                  <a:lnTo>
                    <a:pt x="0" y="715"/>
                  </a:lnTo>
                  <a:lnTo>
                    <a:pt x="0" y="840"/>
                  </a:lnTo>
                  <a:cubicBezTo>
                    <a:pt x="0" y="1041"/>
                    <a:pt x="14" y="1249"/>
                    <a:pt x="35" y="1450"/>
                  </a:cubicBezTo>
                  <a:cubicBezTo>
                    <a:pt x="63" y="1679"/>
                    <a:pt x="111" y="1908"/>
                    <a:pt x="180" y="2130"/>
                  </a:cubicBezTo>
                  <a:lnTo>
                    <a:pt x="194" y="2165"/>
                  </a:lnTo>
                  <a:cubicBezTo>
                    <a:pt x="201" y="2192"/>
                    <a:pt x="215" y="2220"/>
                    <a:pt x="222" y="2255"/>
                  </a:cubicBezTo>
                  <a:lnTo>
                    <a:pt x="236" y="2290"/>
                  </a:lnTo>
                  <a:cubicBezTo>
                    <a:pt x="264" y="2366"/>
                    <a:pt x="291" y="2435"/>
                    <a:pt x="319" y="2511"/>
                  </a:cubicBezTo>
                  <a:lnTo>
                    <a:pt x="333" y="2532"/>
                  </a:lnTo>
                  <a:cubicBezTo>
                    <a:pt x="347" y="2574"/>
                    <a:pt x="361" y="2609"/>
                    <a:pt x="382" y="2643"/>
                  </a:cubicBezTo>
                  <a:lnTo>
                    <a:pt x="389" y="2657"/>
                  </a:lnTo>
                  <a:cubicBezTo>
                    <a:pt x="402" y="2692"/>
                    <a:pt x="423" y="2720"/>
                    <a:pt x="437" y="2754"/>
                  </a:cubicBezTo>
                  <a:lnTo>
                    <a:pt x="444" y="2768"/>
                  </a:lnTo>
                  <a:cubicBezTo>
                    <a:pt x="465" y="2803"/>
                    <a:pt x="479" y="2837"/>
                    <a:pt x="500" y="2872"/>
                  </a:cubicBezTo>
                  <a:lnTo>
                    <a:pt x="513" y="2893"/>
                  </a:lnTo>
                  <a:cubicBezTo>
                    <a:pt x="569" y="2997"/>
                    <a:pt x="638" y="3101"/>
                    <a:pt x="708" y="3198"/>
                  </a:cubicBezTo>
                  <a:lnTo>
                    <a:pt x="728" y="3226"/>
                  </a:lnTo>
                  <a:lnTo>
                    <a:pt x="784" y="3295"/>
                  </a:lnTo>
                  <a:lnTo>
                    <a:pt x="805" y="3323"/>
                  </a:lnTo>
                  <a:cubicBezTo>
                    <a:pt x="826" y="3351"/>
                    <a:pt x="853" y="3385"/>
                    <a:pt x="874" y="3406"/>
                  </a:cubicBezTo>
                  <a:cubicBezTo>
                    <a:pt x="902" y="3441"/>
                    <a:pt x="923" y="3469"/>
                    <a:pt x="950" y="3496"/>
                  </a:cubicBezTo>
                  <a:lnTo>
                    <a:pt x="978" y="3524"/>
                  </a:lnTo>
                  <a:lnTo>
                    <a:pt x="1034" y="3587"/>
                  </a:lnTo>
                  <a:lnTo>
                    <a:pt x="1054" y="3607"/>
                  </a:lnTo>
                  <a:cubicBezTo>
                    <a:pt x="1082" y="3635"/>
                    <a:pt x="1110" y="3663"/>
                    <a:pt x="1138" y="3698"/>
                  </a:cubicBezTo>
                  <a:cubicBezTo>
                    <a:pt x="1172" y="3725"/>
                    <a:pt x="1200" y="3753"/>
                    <a:pt x="1235" y="3781"/>
                  </a:cubicBezTo>
                  <a:cubicBezTo>
                    <a:pt x="1297" y="3843"/>
                    <a:pt x="1367" y="3899"/>
                    <a:pt x="1436" y="3954"/>
                  </a:cubicBezTo>
                  <a:cubicBezTo>
                    <a:pt x="1505" y="4010"/>
                    <a:pt x="1575" y="4058"/>
                    <a:pt x="1644" y="4107"/>
                  </a:cubicBezTo>
                  <a:lnTo>
                    <a:pt x="1755" y="4183"/>
                  </a:lnTo>
                  <a:lnTo>
                    <a:pt x="1859" y="4246"/>
                  </a:lnTo>
                  <a:lnTo>
                    <a:pt x="1887" y="4266"/>
                  </a:lnTo>
                  <a:lnTo>
                    <a:pt x="1963" y="4315"/>
                  </a:lnTo>
                  <a:lnTo>
                    <a:pt x="1998" y="4329"/>
                  </a:lnTo>
                  <a:lnTo>
                    <a:pt x="2102" y="4391"/>
                  </a:lnTo>
                  <a:cubicBezTo>
                    <a:pt x="2116" y="4398"/>
                    <a:pt x="2130" y="4405"/>
                    <a:pt x="2143" y="4419"/>
                  </a:cubicBezTo>
                  <a:lnTo>
                    <a:pt x="2143" y="4426"/>
                  </a:lnTo>
                  <a:cubicBezTo>
                    <a:pt x="2143" y="4433"/>
                    <a:pt x="2143" y="4440"/>
                    <a:pt x="2150" y="4440"/>
                  </a:cubicBezTo>
                  <a:lnTo>
                    <a:pt x="2150" y="4447"/>
                  </a:lnTo>
                  <a:cubicBezTo>
                    <a:pt x="2150" y="4454"/>
                    <a:pt x="2157" y="4461"/>
                    <a:pt x="2157" y="4467"/>
                  </a:cubicBezTo>
                  <a:lnTo>
                    <a:pt x="2442" y="5959"/>
                  </a:lnTo>
                  <a:cubicBezTo>
                    <a:pt x="2442" y="5973"/>
                    <a:pt x="2449" y="5993"/>
                    <a:pt x="2456" y="6007"/>
                  </a:cubicBezTo>
                  <a:cubicBezTo>
                    <a:pt x="2456" y="6014"/>
                    <a:pt x="2462" y="6021"/>
                    <a:pt x="2469" y="6035"/>
                  </a:cubicBezTo>
                  <a:lnTo>
                    <a:pt x="2476" y="6056"/>
                  </a:lnTo>
                  <a:lnTo>
                    <a:pt x="2490" y="6077"/>
                  </a:lnTo>
                  <a:lnTo>
                    <a:pt x="2511" y="6097"/>
                  </a:lnTo>
                  <a:lnTo>
                    <a:pt x="2525" y="6118"/>
                  </a:lnTo>
                  <a:lnTo>
                    <a:pt x="2532" y="6125"/>
                  </a:lnTo>
                  <a:lnTo>
                    <a:pt x="2553" y="6139"/>
                  </a:lnTo>
                  <a:lnTo>
                    <a:pt x="2560" y="6139"/>
                  </a:lnTo>
                  <a:lnTo>
                    <a:pt x="2573" y="6153"/>
                  </a:lnTo>
                  <a:lnTo>
                    <a:pt x="2580" y="6160"/>
                  </a:lnTo>
                  <a:lnTo>
                    <a:pt x="2608" y="6174"/>
                  </a:lnTo>
                  <a:lnTo>
                    <a:pt x="2636" y="6181"/>
                  </a:lnTo>
                  <a:lnTo>
                    <a:pt x="2643" y="6181"/>
                  </a:lnTo>
                  <a:lnTo>
                    <a:pt x="2664" y="6188"/>
                  </a:lnTo>
                  <a:lnTo>
                    <a:pt x="3704" y="6188"/>
                  </a:lnTo>
                  <a:cubicBezTo>
                    <a:pt x="3843" y="6188"/>
                    <a:pt x="3968" y="6084"/>
                    <a:pt x="3995" y="5945"/>
                  </a:cubicBezTo>
                  <a:lnTo>
                    <a:pt x="4148" y="5119"/>
                  </a:lnTo>
                  <a:cubicBezTo>
                    <a:pt x="4148" y="5113"/>
                    <a:pt x="4155" y="5106"/>
                    <a:pt x="4155" y="5099"/>
                  </a:cubicBezTo>
                  <a:lnTo>
                    <a:pt x="4155" y="5092"/>
                  </a:lnTo>
                  <a:lnTo>
                    <a:pt x="4162" y="5078"/>
                  </a:lnTo>
                  <a:cubicBezTo>
                    <a:pt x="4169" y="5071"/>
                    <a:pt x="4169" y="5064"/>
                    <a:pt x="4176" y="5057"/>
                  </a:cubicBezTo>
                  <a:cubicBezTo>
                    <a:pt x="4190" y="5050"/>
                    <a:pt x="4203" y="5036"/>
                    <a:pt x="4217" y="5029"/>
                  </a:cubicBezTo>
                  <a:lnTo>
                    <a:pt x="4273" y="5029"/>
                  </a:lnTo>
                  <a:lnTo>
                    <a:pt x="4432" y="5050"/>
                  </a:lnTo>
                  <a:lnTo>
                    <a:pt x="4474" y="5050"/>
                  </a:lnTo>
                  <a:lnTo>
                    <a:pt x="4627" y="5064"/>
                  </a:lnTo>
                  <a:lnTo>
                    <a:pt x="4786" y="5071"/>
                  </a:lnTo>
                  <a:lnTo>
                    <a:pt x="4828" y="5071"/>
                  </a:lnTo>
                  <a:lnTo>
                    <a:pt x="4994" y="5078"/>
                  </a:lnTo>
                  <a:lnTo>
                    <a:pt x="5237" y="5078"/>
                  </a:lnTo>
                  <a:cubicBezTo>
                    <a:pt x="5348" y="5078"/>
                    <a:pt x="5459" y="5071"/>
                    <a:pt x="5563" y="5071"/>
                  </a:cubicBezTo>
                  <a:lnTo>
                    <a:pt x="5736" y="5064"/>
                  </a:lnTo>
                  <a:lnTo>
                    <a:pt x="5750" y="5064"/>
                  </a:lnTo>
                  <a:lnTo>
                    <a:pt x="5903" y="5050"/>
                  </a:lnTo>
                  <a:cubicBezTo>
                    <a:pt x="6014" y="5043"/>
                    <a:pt x="6125" y="5029"/>
                    <a:pt x="6236" y="5022"/>
                  </a:cubicBezTo>
                  <a:lnTo>
                    <a:pt x="6388" y="5002"/>
                  </a:lnTo>
                  <a:lnTo>
                    <a:pt x="6458" y="4995"/>
                  </a:lnTo>
                  <a:lnTo>
                    <a:pt x="6541" y="4981"/>
                  </a:lnTo>
                  <a:cubicBezTo>
                    <a:pt x="6547" y="4980"/>
                    <a:pt x="6552" y="4980"/>
                    <a:pt x="6558" y="4980"/>
                  </a:cubicBezTo>
                  <a:cubicBezTo>
                    <a:pt x="6606" y="4980"/>
                    <a:pt x="6647" y="5007"/>
                    <a:pt x="6666" y="5050"/>
                  </a:cubicBezTo>
                  <a:cubicBezTo>
                    <a:pt x="6666" y="5057"/>
                    <a:pt x="6673" y="5064"/>
                    <a:pt x="6673" y="5071"/>
                  </a:cubicBezTo>
                  <a:lnTo>
                    <a:pt x="6756" y="5508"/>
                  </a:lnTo>
                  <a:lnTo>
                    <a:pt x="6846" y="5938"/>
                  </a:lnTo>
                  <a:cubicBezTo>
                    <a:pt x="6874" y="6077"/>
                    <a:pt x="6992" y="6181"/>
                    <a:pt x="7137" y="6181"/>
                  </a:cubicBezTo>
                  <a:lnTo>
                    <a:pt x="8178" y="6181"/>
                  </a:lnTo>
                  <a:lnTo>
                    <a:pt x="8199" y="6174"/>
                  </a:lnTo>
                  <a:lnTo>
                    <a:pt x="8206" y="6174"/>
                  </a:lnTo>
                  <a:lnTo>
                    <a:pt x="8233" y="6167"/>
                  </a:lnTo>
                  <a:lnTo>
                    <a:pt x="8254" y="6153"/>
                  </a:lnTo>
                  <a:lnTo>
                    <a:pt x="8261" y="6146"/>
                  </a:lnTo>
                  <a:lnTo>
                    <a:pt x="8282" y="6139"/>
                  </a:lnTo>
                  <a:lnTo>
                    <a:pt x="8289" y="6132"/>
                  </a:lnTo>
                  <a:lnTo>
                    <a:pt x="8303" y="6118"/>
                  </a:lnTo>
                  <a:lnTo>
                    <a:pt x="8310" y="6111"/>
                  </a:lnTo>
                  <a:lnTo>
                    <a:pt x="8330" y="6091"/>
                  </a:lnTo>
                  <a:lnTo>
                    <a:pt x="8337" y="6084"/>
                  </a:lnTo>
                  <a:cubicBezTo>
                    <a:pt x="8358" y="6056"/>
                    <a:pt x="8372" y="6028"/>
                    <a:pt x="8386" y="6000"/>
                  </a:cubicBezTo>
                  <a:cubicBezTo>
                    <a:pt x="8393" y="5986"/>
                    <a:pt x="8393" y="5966"/>
                    <a:pt x="8400" y="5952"/>
                  </a:cubicBezTo>
                  <a:lnTo>
                    <a:pt x="8462" y="5605"/>
                  </a:lnTo>
                  <a:lnTo>
                    <a:pt x="8532" y="5244"/>
                  </a:lnTo>
                  <a:lnTo>
                    <a:pt x="8573" y="5022"/>
                  </a:lnTo>
                  <a:lnTo>
                    <a:pt x="8691" y="4377"/>
                  </a:lnTo>
                  <a:lnTo>
                    <a:pt x="8705" y="4315"/>
                  </a:lnTo>
                  <a:lnTo>
                    <a:pt x="8754" y="4294"/>
                  </a:lnTo>
                  <a:lnTo>
                    <a:pt x="8823" y="4259"/>
                  </a:lnTo>
                  <a:lnTo>
                    <a:pt x="8892" y="4218"/>
                  </a:lnTo>
                  <a:lnTo>
                    <a:pt x="8955" y="4183"/>
                  </a:lnTo>
                  <a:lnTo>
                    <a:pt x="9031" y="4135"/>
                  </a:lnTo>
                  <a:lnTo>
                    <a:pt x="9093" y="4100"/>
                  </a:lnTo>
                  <a:lnTo>
                    <a:pt x="9163" y="4051"/>
                  </a:lnTo>
                  <a:lnTo>
                    <a:pt x="9232" y="4010"/>
                  </a:lnTo>
                  <a:lnTo>
                    <a:pt x="9295" y="3968"/>
                  </a:lnTo>
                  <a:lnTo>
                    <a:pt x="9357" y="3926"/>
                  </a:lnTo>
                  <a:lnTo>
                    <a:pt x="9426" y="3878"/>
                  </a:lnTo>
                  <a:lnTo>
                    <a:pt x="9482" y="3836"/>
                  </a:lnTo>
                  <a:lnTo>
                    <a:pt x="9544" y="3788"/>
                  </a:lnTo>
                  <a:lnTo>
                    <a:pt x="9600" y="3739"/>
                  </a:lnTo>
                  <a:lnTo>
                    <a:pt x="9669" y="3691"/>
                  </a:lnTo>
                  <a:lnTo>
                    <a:pt x="9725" y="3642"/>
                  </a:lnTo>
                  <a:lnTo>
                    <a:pt x="9780" y="3587"/>
                  </a:lnTo>
                  <a:lnTo>
                    <a:pt x="9836" y="3538"/>
                  </a:lnTo>
                  <a:lnTo>
                    <a:pt x="9891" y="3489"/>
                  </a:lnTo>
                  <a:lnTo>
                    <a:pt x="9947" y="3434"/>
                  </a:lnTo>
                  <a:lnTo>
                    <a:pt x="10002" y="3378"/>
                  </a:lnTo>
                  <a:lnTo>
                    <a:pt x="10051" y="3323"/>
                  </a:lnTo>
                  <a:lnTo>
                    <a:pt x="10106" y="3268"/>
                  </a:lnTo>
                  <a:lnTo>
                    <a:pt x="10148" y="3212"/>
                  </a:lnTo>
                  <a:lnTo>
                    <a:pt x="10203" y="3157"/>
                  </a:lnTo>
                  <a:lnTo>
                    <a:pt x="10245" y="3094"/>
                  </a:lnTo>
                  <a:lnTo>
                    <a:pt x="10293" y="3039"/>
                  </a:lnTo>
                  <a:lnTo>
                    <a:pt x="10335" y="2976"/>
                  </a:lnTo>
                  <a:cubicBezTo>
                    <a:pt x="10349" y="2955"/>
                    <a:pt x="10370" y="2935"/>
                    <a:pt x="10384" y="2914"/>
                  </a:cubicBezTo>
                  <a:lnTo>
                    <a:pt x="10425" y="2851"/>
                  </a:lnTo>
                  <a:cubicBezTo>
                    <a:pt x="10439" y="2831"/>
                    <a:pt x="10453" y="2810"/>
                    <a:pt x="10467" y="2789"/>
                  </a:cubicBezTo>
                  <a:cubicBezTo>
                    <a:pt x="10481" y="2768"/>
                    <a:pt x="10495" y="2733"/>
                    <a:pt x="10515" y="2706"/>
                  </a:cubicBezTo>
                  <a:cubicBezTo>
                    <a:pt x="10529" y="2685"/>
                    <a:pt x="10536" y="2678"/>
                    <a:pt x="10543" y="2657"/>
                  </a:cubicBezTo>
                  <a:cubicBezTo>
                    <a:pt x="10599" y="2567"/>
                    <a:pt x="10682" y="2505"/>
                    <a:pt x="10779" y="2470"/>
                  </a:cubicBezTo>
                  <a:lnTo>
                    <a:pt x="11251" y="2317"/>
                  </a:lnTo>
                  <a:lnTo>
                    <a:pt x="11708" y="2172"/>
                  </a:lnTo>
                  <a:cubicBezTo>
                    <a:pt x="11944" y="2095"/>
                    <a:pt x="12104" y="1880"/>
                    <a:pt x="12104" y="1631"/>
                  </a:cubicBezTo>
                  <a:lnTo>
                    <a:pt x="12104" y="680"/>
                  </a:lnTo>
                  <a:cubicBezTo>
                    <a:pt x="12104" y="597"/>
                    <a:pt x="12083" y="514"/>
                    <a:pt x="12048" y="438"/>
                  </a:cubicBezTo>
                  <a:cubicBezTo>
                    <a:pt x="12048" y="431"/>
                    <a:pt x="12041" y="417"/>
                    <a:pt x="12034" y="403"/>
                  </a:cubicBezTo>
                  <a:cubicBezTo>
                    <a:pt x="12007" y="361"/>
                    <a:pt x="11979" y="313"/>
                    <a:pt x="11944" y="278"/>
                  </a:cubicBezTo>
                  <a:cubicBezTo>
                    <a:pt x="11875" y="216"/>
                    <a:pt x="11799" y="167"/>
                    <a:pt x="11715" y="139"/>
                  </a:cubicBezTo>
                  <a:lnTo>
                    <a:pt x="11285" y="1"/>
                  </a:lnTo>
                  <a:close/>
                </a:path>
              </a:pathLst>
            </a:custGeom>
            <a:grpFill/>
            <a:ln>
              <a:solidFill>
                <a:srgbClr val="455A6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7554;p77">
              <a:extLst>
                <a:ext uri="{FF2B5EF4-FFF2-40B4-BE49-F238E27FC236}">
                  <a16:creationId xmlns:a16="http://schemas.microsoft.com/office/drawing/2014/main" id="{4F4AFA17-39EE-4FCF-87DA-E5D904981BDE}"/>
                </a:ext>
              </a:extLst>
            </p:cNvPr>
            <p:cNvSpPr/>
            <p:nvPr/>
          </p:nvSpPr>
          <p:spPr>
            <a:xfrm>
              <a:off x="4952976" y="2394314"/>
              <a:ext cx="81129" cy="79816"/>
            </a:xfrm>
            <a:custGeom>
              <a:avLst/>
              <a:gdLst/>
              <a:ahLst/>
              <a:cxnLst/>
              <a:rect l="l" t="t" r="r" b="b"/>
              <a:pathLst>
                <a:path w="3088" h="3038" extrusionOk="0">
                  <a:moveTo>
                    <a:pt x="2505" y="1"/>
                  </a:moveTo>
                  <a:cubicBezTo>
                    <a:pt x="2032" y="1"/>
                    <a:pt x="1018" y="445"/>
                    <a:pt x="584" y="644"/>
                  </a:cubicBezTo>
                  <a:cubicBezTo>
                    <a:pt x="452" y="700"/>
                    <a:pt x="362" y="818"/>
                    <a:pt x="327" y="956"/>
                  </a:cubicBezTo>
                  <a:cubicBezTo>
                    <a:pt x="1" y="2513"/>
                    <a:pt x="965" y="3038"/>
                    <a:pt x="1698" y="3038"/>
                  </a:cubicBezTo>
                  <a:cubicBezTo>
                    <a:pt x="1915" y="3038"/>
                    <a:pt x="2112" y="2992"/>
                    <a:pt x="2249" y="2912"/>
                  </a:cubicBezTo>
                  <a:cubicBezTo>
                    <a:pt x="2873" y="2565"/>
                    <a:pt x="3088" y="249"/>
                    <a:pt x="2679" y="34"/>
                  </a:cubicBezTo>
                  <a:cubicBezTo>
                    <a:pt x="2636" y="11"/>
                    <a:pt x="2576" y="1"/>
                    <a:pt x="2505" y="1"/>
                  </a:cubicBezTo>
                  <a:close/>
                </a:path>
              </a:pathLst>
            </a:custGeom>
            <a:grpFill/>
            <a:ln>
              <a:solidFill>
                <a:srgbClr val="455A6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7555;p77">
              <a:extLst>
                <a:ext uri="{FF2B5EF4-FFF2-40B4-BE49-F238E27FC236}">
                  <a16:creationId xmlns:a16="http://schemas.microsoft.com/office/drawing/2014/main" id="{BB2E49BD-6B63-4435-8001-194FA63E724B}"/>
                </a:ext>
              </a:extLst>
            </p:cNvPr>
            <p:cNvSpPr/>
            <p:nvPr/>
          </p:nvSpPr>
          <p:spPr>
            <a:xfrm>
              <a:off x="4993804" y="2493230"/>
              <a:ext cx="35205" cy="22988"/>
            </a:xfrm>
            <a:custGeom>
              <a:avLst/>
              <a:gdLst/>
              <a:ahLst/>
              <a:cxnLst/>
              <a:rect l="l" t="t" r="r" b="b"/>
              <a:pathLst>
                <a:path w="1340" h="875" extrusionOk="0">
                  <a:moveTo>
                    <a:pt x="206" y="0"/>
                  </a:moveTo>
                  <a:cubicBezTo>
                    <a:pt x="103" y="0"/>
                    <a:pt x="1" y="70"/>
                    <a:pt x="1" y="208"/>
                  </a:cubicBezTo>
                  <a:cubicBezTo>
                    <a:pt x="1" y="576"/>
                    <a:pt x="299" y="874"/>
                    <a:pt x="667" y="874"/>
                  </a:cubicBezTo>
                  <a:cubicBezTo>
                    <a:pt x="1034" y="874"/>
                    <a:pt x="1333" y="576"/>
                    <a:pt x="1340" y="208"/>
                  </a:cubicBezTo>
                  <a:cubicBezTo>
                    <a:pt x="1340" y="70"/>
                    <a:pt x="1237" y="0"/>
                    <a:pt x="1135" y="0"/>
                  </a:cubicBezTo>
                  <a:cubicBezTo>
                    <a:pt x="1033" y="0"/>
                    <a:pt x="930" y="70"/>
                    <a:pt x="930" y="208"/>
                  </a:cubicBezTo>
                  <a:cubicBezTo>
                    <a:pt x="930" y="382"/>
                    <a:pt x="800" y="469"/>
                    <a:pt x="670" y="469"/>
                  </a:cubicBezTo>
                  <a:cubicBezTo>
                    <a:pt x="540" y="469"/>
                    <a:pt x="410" y="382"/>
                    <a:pt x="410" y="208"/>
                  </a:cubicBezTo>
                  <a:cubicBezTo>
                    <a:pt x="410" y="70"/>
                    <a:pt x="308" y="0"/>
                    <a:pt x="206" y="0"/>
                  </a:cubicBezTo>
                  <a:close/>
                </a:path>
              </a:pathLst>
            </a:custGeom>
            <a:grpFill/>
            <a:ln>
              <a:solidFill>
                <a:srgbClr val="455A6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7556;p77">
              <a:extLst>
                <a:ext uri="{FF2B5EF4-FFF2-40B4-BE49-F238E27FC236}">
                  <a16:creationId xmlns:a16="http://schemas.microsoft.com/office/drawing/2014/main" id="{6D56F315-9168-4A34-BB86-BB4F1ABBA457}"/>
                </a:ext>
              </a:extLst>
            </p:cNvPr>
            <p:cNvSpPr/>
            <p:nvPr/>
          </p:nvSpPr>
          <p:spPr>
            <a:xfrm>
              <a:off x="4829916" y="2432278"/>
              <a:ext cx="109793" cy="18470"/>
            </a:xfrm>
            <a:custGeom>
              <a:avLst/>
              <a:gdLst/>
              <a:ahLst/>
              <a:cxnLst/>
              <a:rect l="l" t="t" r="r" b="b"/>
              <a:pathLst>
                <a:path w="4179" h="703" extrusionOk="0">
                  <a:moveTo>
                    <a:pt x="2095" y="0"/>
                  </a:moveTo>
                  <a:cubicBezTo>
                    <a:pt x="1465" y="0"/>
                    <a:pt x="836" y="101"/>
                    <a:pt x="232" y="302"/>
                  </a:cubicBezTo>
                  <a:cubicBezTo>
                    <a:pt x="0" y="377"/>
                    <a:pt x="80" y="702"/>
                    <a:pt x="292" y="702"/>
                  </a:cubicBezTo>
                  <a:cubicBezTo>
                    <a:pt x="315" y="702"/>
                    <a:pt x="339" y="698"/>
                    <a:pt x="364" y="690"/>
                  </a:cubicBezTo>
                  <a:cubicBezTo>
                    <a:pt x="926" y="503"/>
                    <a:pt x="1510" y="409"/>
                    <a:pt x="2095" y="409"/>
                  </a:cubicBezTo>
                  <a:cubicBezTo>
                    <a:pt x="2681" y="409"/>
                    <a:pt x="3267" y="503"/>
                    <a:pt x="3832" y="690"/>
                  </a:cubicBezTo>
                  <a:cubicBezTo>
                    <a:pt x="3853" y="697"/>
                    <a:pt x="3874" y="697"/>
                    <a:pt x="3894" y="697"/>
                  </a:cubicBezTo>
                  <a:cubicBezTo>
                    <a:pt x="4130" y="697"/>
                    <a:pt x="4179" y="371"/>
                    <a:pt x="3957" y="302"/>
                  </a:cubicBezTo>
                  <a:cubicBezTo>
                    <a:pt x="3353" y="101"/>
                    <a:pt x="2724" y="0"/>
                    <a:pt x="2095" y="0"/>
                  </a:cubicBezTo>
                  <a:close/>
                </a:path>
              </a:pathLst>
            </a:custGeom>
            <a:grpFill/>
            <a:ln>
              <a:solidFill>
                <a:srgbClr val="455A6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7557;p77">
              <a:extLst>
                <a:ext uri="{FF2B5EF4-FFF2-40B4-BE49-F238E27FC236}">
                  <a16:creationId xmlns:a16="http://schemas.microsoft.com/office/drawing/2014/main" id="{FB291818-9E02-4CCC-AE17-36236CE0A465}"/>
                </a:ext>
              </a:extLst>
            </p:cNvPr>
            <p:cNvSpPr/>
            <p:nvPr/>
          </p:nvSpPr>
          <p:spPr>
            <a:xfrm>
              <a:off x="4816859" y="2306984"/>
              <a:ext cx="136170" cy="135986"/>
            </a:xfrm>
            <a:custGeom>
              <a:avLst/>
              <a:gdLst/>
              <a:ahLst/>
              <a:cxnLst/>
              <a:rect l="l" t="t" r="r" b="b"/>
              <a:pathLst>
                <a:path w="5183" h="5176" extrusionOk="0">
                  <a:moveTo>
                    <a:pt x="2595" y="1"/>
                  </a:moveTo>
                  <a:cubicBezTo>
                    <a:pt x="1166" y="1"/>
                    <a:pt x="1" y="1159"/>
                    <a:pt x="1" y="2588"/>
                  </a:cubicBezTo>
                  <a:cubicBezTo>
                    <a:pt x="1" y="4017"/>
                    <a:pt x="1166" y="5175"/>
                    <a:pt x="2595" y="5175"/>
                  </a:cubicBezTo>
                  <a:cubicBezTo>
                    <a:pt x="4024" y="5175"/>
                    <a:pt x="5182" y="4017"/>
                    <a:pt x="5182" y="2588"/>
                  </a:cubicBezTo>
                  <a:cubicBezTo>
                    <a:pt x="5182" y="1159"/>
                    <a:pt x="4024" y="1"/>
                    <a:pt x="2595" y="1"/>
                  </a:cubicBezTo>
                  <a:close/>
                </a:path>
              </a:pathLst>
            </a:custGeom>
            <a:grpFill/>
            <a:ln>
              <a:solidFill>
                <a:srgbClr val="455A6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7558;p77">
              <a:extLst>
                <a:ext uri="{FF2B5EF4-FFF2-40B4-BE49-F238E27FC236}">
                  <a16:creationId xmlns:a16="http://schemas.microsoft.com/office/drawing/2014/main" id="{461B3BC5-946F-48A8-AED6-E6B721D3ABC7}"/>
                </a:ext>
              </a:extLst>
            </p:cNvPr>
            <p:cNvSpPr/>
            <p:nvPr/>
          </p:nvSpPr>
          <p:spPr>
            <a:xfrm>
              <a:off x="4966113" y="2402301"/>
              <a:ext cx="57616" cy="56775"/>
            </a:xfrm>
            <a:custGeom>
              <a:avLst/>
              <a:gdLst/>
              <a:ahLst/>
              <a:cxnLst/>
              <a:rect l="l" t="t" r="r" b="b"/>
              <a:pathLst>
                <a:path w="2193" h="2161" extrusionOk="0">
                  <a:moveTo>
                    <a:pt x="2005" y="0"/>
                  </a:moveTo>
                  <a:cubicBezTo>
                    <a:pt x="1721" y="0"/>
                    <a:pt x="1034" y="236"/>
                    <a:pt x="209" y="611"/>
                  </a:cubicBezTo>
                  <a:cubicBezTo>
                    <a:pt x="167" y="631"/>
                    <a:pt x="132" y="666"/>
                    <a:pt x="125" y="715"/>
                  </a:cubicBezTo>
                  <a:cubicBezTo>
                    <a:pt x="1" y="1283"/>
                    <a:pt x="63" y="1741"/>
                    <a:pt x="306" y="2039"/>
                  </a:cubicBezTo>
                  <a:cubicBezTo>
                    <a:pt x="334" y="2074"/>
                    <a:pt x="368" y="2109"/>
                    <a:pt x="403" y="2144"/>
                  </a:cubicBezTo>
                  <a:cubicBezTo>
                    <a:pt x="414" y="2155"/>
                    <a:pt x="429" y="2160"/>
                    <a:pt x="444" y="2160"/>
                  </a:cubicBezTo>
                  <a:cubicBezTo>
                    <a:pt x="474" y="2160"/>
                    <a:pt x="505" y="2139"/>
                    <a:pt x="514" y="2102"/>
                  </a:cubicBezTo>
                  <a:cubicBezTo>
                    <a:pt x="798" y="971"/>
                    <a:pt x="2192" y="0"/>
                    <a:pt x="2005" y="0"/>
                  </a:cubicBezTo>
                  <a:close/>
                </a:path>
              </a:pathLst>
            </a:custGeom>
            <a:grpFill/>
            <a:ln>
              <a:solidFill>
                <a:srgbClr val="455A6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7559;p77">
              <a:extLst>
                <a:ext uri="{FF2B5EF4-FFF2-40B4-BE49-F238E27FC236}">
                  <a16:creationId xmlns:a16="http://schemas.microsoft.com/office/drawing/2014/main" id="{63B1AB06-9D36-4A32-B523-C41B5414E032}"/>
                </a:ext>
              </a:extLst>
            </p:cNvPr>
            <p:cNvSpPr/>
            <p:nvPr/>
          </p:nvSpPr>
          <p:spPr>
            <a:xfrm>
              <a:off x="4837640" y="2327766"/>
              <a:ext cx="122115" cy="115257"/>
            </a:xfrm>
            <a:custGeom>
              <a:avLst/>
              <a:gdLst/>
              <a:ahLst/>
              <a:cxnLst/>
              <a:rect l="l" t="t" r="r" b="b"/>
              <a:pathLst>
                <a:path w="4648" h="4387" extrusionOk="0">
                  <a:moveTo>
                    <a:pt x="3670" y="0"/>
                  </a:moveTo>
                  <a:lnTo>
                    <a:pt x="1" y="3663"/>
                  </a:lnTo>
                  <a:cubicBezTo>
                    <a:pt x="504" y="4146"/>
                    <a:pt x="1153" y="4387"/>
                    <a:pt x="1802" y="4387"/>
                  </a:cubicBezTo>
                  <a:cubicBezTo>
                    <a:pt x="2466" y="4387"/>
                    <a:pt x="3130" y="4134"/>
                    <a:pt x="3635" y="3628"/>
                  </a:cubicBezTo>
                  <a:cubicBezTo>
                    <a:pt x="4634" y="2629"/>
                    <a:pt x="4648" y="1013"/>
                    <a:pt x="3670" y="0"/>
                  </a:cubicBezTo>
                  <a:close/>
                </a:path>
              </a:pathLst>
            </a:custGeom>
            <a:grpFill/>
            <a:ln>
              <a:solidFill>
                <a:srgbClr val="455A6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7560;p77">
              <a:extLst>
                <a:ext uri="{FF2B5EF4-FFF2-40B4-BE49-F238E27FC236}">
                  <a16:creationId xmlns:a16="http://schemas.microsoft.com/office/drawing/2014/main" id="{390224F8-E95B-4A18-BC85-C31E90A628CF}"/>
                </a:ext>
              </a:extLst>
            </p:cNvPr>
            <p:cNvSpPr/>
            <p:nvPr/>
          </p:nvSpPr>
          <p:spPr>
            <a:xfrm>
              <a:off x="4864070" y="2336305"/>
              <a:ext cx="41931" cy="76611"/>
            </a:xfrm>
            <a:custGeom>
              <a:avLst/>
              <a:gdLst/>
              <a:ahLst/>
              <a:cxnLst/>
              <a:rect l="l" t="t" r="r" b="b"/>
              <a:pathLst>
                <a:path w="1596" h="2916" extrusionOk="0">
                  <a:moveTo>
                    <a:pt x="763" y="515"/>
                  </a:moveTo>
                  <a:lnTo>
                    <a:pt x="763" y="1160"/>
                  </a:lnTo>
                  <a:cubicBezTo>
                    <a:pt x="569" y="1090"/>
                    <a:pt x="417" y="1014"/>
                    <a:pt x="417" y="813"/>
                  </a:cubicBezTo>
                  <a:cubicBezTo>
                    <a:pt x="417" y="626"/>
                    <a:pt x="562" y="542"/>
                    <a:pt x="763" y="515"/>
                  </a:cubicBezTo>
                  <a:close/>
                  <a:moveTo>
                    <a:pt x="930" y="1624"/>
                  </a:moveTo>
                  <a:cubicBezTo>
                    <a:pt x="1103" y="1701"/>
                    <a:pt x="1242" y="1798"/>
                    <a:pt x="1242" y="2020"/>
                  </a:cubicBezTo>
                  <a:cubicBezTo>
                    <a:pt x="1242" y="2228"/>
                    <a:pt x="1117" y="2339"/>
                    <a:pt x="930" y="2374"/>
                  </a:cubicBezTo>
                  <a:lnTo>
                    <a:pt x="930" y="1624"/>
                  </a:lnTo>
                  <a:close/>
                  <a:moveTo>
                    <a:pt x="829" y="1"/>
                  </a:moveTo>
                  <a:cubicBezTo>
                    <a:pt x="784" y="1"/>
                    <a:pt x="742" y="40"/>
                    <a:pt x="736" y="85"/>
                  </a:cubicBezTo>
                  <a:lnTo>
                    <a:pt x="736" y="189"/>
                  </a:lnTo>
                  <a:cubicBezTo>
                    <a:pt x="403" y="230"/>
                    <a:pt x="63" y="404"/>
                    <a:pt x="63" y="854"/>
                  </a:cubicBezTo>
                  <a:cubicBezTo>
                    <a:pt x="63" y="1305"/>
                    <a:pt x="417" y="1430"/>
                    <a:pt x="736" y="1548"/>
                  </a:cubicBezTo>
                  <a:lnTo>
                    <a:pt x="736" y="2380"/>
                  </a:lnTo>
                  <a:cubicBezTo>
                    <a:pt x="375" y="2353"/>
                    <a:pt x="278" y="2103"/>
                    <a:pt x="160" y="2103"/>
                  </a:cubicBezTo>
                  <a:cubicBezTo>
                    <a:pt x="70" y="2103"/>
                    <a:pt x="0" y="2221"/>
                    <a:pt x="0" y="2311"/>
                  </a:cubicBezTo>
                  <a:cubicBezTo>
                    <a:pt x="0" y="2484"/>
                    <a:pt x="299" y="2720"/>
                    <a:pt x="736" y="2727"/>
                  </a:cubicBezTo>
                  <a:lnTo>
                    <a:pt x="736" y="2831"/>
                  </a:lnTo>
                  <a:cubicBezTo>
                    <a:pt x="742" y="2882"/>
                    <a:pt x="783" y="2915"/>
                    <a:pt x="827" y="2915"/>
                  </a:cubicBezTo>
                  <a:cubicBezTo>
                    <a:pt x="831" y="2915"/>
                    <a:pt x="835" y="2915"/>
                    <a:pt x="840" y="2915"/>
                  </a:cubicBezTo>
                  <a:cubicBezTo>
                    <a:pt x="895" y="2915"/>
                    <a:pt x="951" y="2880"/>
                    <a:pt x="951" y="2831"/>
                  </a:cubicBezTo>
                  <a:lnTo>
                    <a:pt x="951" y="2713"/>
                  </a:lnTo>
                  <a:cubicBezTo>
                    <a:pt x="1339" y="2658"/>
                    <a:pt x="1596" y="2415"/>
                    <a:pt x="1596" y="1978"/>
                  </a:cubicBezTo>
                  <a:cubicBezTo>
                    <a:pt x="1596" y="1493"/>
                    <a:pt x="1256" y="1340"/>
                    <a:pt x="951" y="1229"/>
                  </a:cubicBezTo>
                  <a:lnTo>
                    <a:pt x="951" y="515"/>
                  </a:lnTo>
                  <a:cubicBezTo>
                    <a:pt x="1200" y="528"/>
                    <a:pt x="1290" y="639"/>
                    <a:pt x="1374" y="639"/>
                  </a:cubicBezTo>
                  <a:cubicBezTo>
                    <a:pt x="1485" y="639"/>
                    <a:pt x="1533" y="508"/>
                    <a:pt x="1533" y="438"/>
                  </a:cubicBezTo>
                  <a:cubicBezTo>
                    <a:pt x="1533" y="265"/>
                    <a:pt x="1193" y="189"/>
                    <a:pt x="951" y="182"/>
                  </a:cubicBezTo>
                  <a:lnTo>
                    <a:pt x="951" y="85"/>
                  </a:lnTo>
                  <a:cubicBezTo>
                    <a:pt x="951" y="43"/>
                    <a:pt x="895" y="1"/>
                    <a:pt x="840" y="1"/>
                  </a:cubicBezTo>
                  <a:cubicBezTo>
                    <a:pt x="836" y="1"/>
                    <a:pt x="832" y="1"/>
                    <a:pt x="829" y="1"/>
                  </a:cubicBezTo>
                  <a:close/>
                </a:path>
              </a:pathLst>
            </a:custGeom>
            <a:grpFill/>
            <a:ln>
              <a:solidFill>
                <a:srgbClr val="455A6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4" name="Google Shape;7583;p77">
            <a:extLst>
              <a:ext uri="{FF2B5EF4-FFF2-40B4-BE49-F238E27FC236}">
                <a16:creationId xmlns:a16="http://schemas.microsoft.com/office/drawing/2014/main" id="{2C7D9149-7763-457C-829F-437CD6028307}"/>
              </a:ext>
            </a:extLst>
          </p:cNvPr>
          <p:cNvGrpSpPr>
            <a:grpSpLocks noChangeAspect="1"/>
          </p:cNvGrpSpPr>
          <p:nvPr/>
        </p:nvGrpSpPr>
        <p:grpSpPr>
          <a:xfrm>
            <a:off x="5838055" y="1196816"/>
            <a:ext cx="510438" cy="522921"/>
            <a:chOff x="5873617" y="2309901"/>
            <a:chExt cx="345720" cy="345720"/>
          </a:xfrm>
          <a:solidFill>
            <a:srgbClr val="9DE2DE"/>
          </a:solidFill>
        </p:grpSpPr>
        <p:sp>
          <p:nvSpPr>
            <p:cNvPr id="25" name="Google Shape;7584;p77">
              <a:extLst>
                <a:ext uri="{FF2B5EF4-FFF2-40B4-BE49-F238E27FC236}">
                  <a16:creationId xmlns:a16="http://schemas.microsoft.com/office/drawing/2014/main" id="{7E08F342-A658-4335-BF6E-F1C8DCF12736}"/>
                </a:ext>
              </a:extLst>
            </p:cNvPr>
            <p:cNvSpPr/>
            <p:nvPr/>
          </p:nvSpPr>
          <p:spPr>
            <a:xfrm>
              <a:off x="5873617" y="2309901"/>
              <a:ext cx="345720" cy="345720"/>
            </a:xfrm>
            <a:custGeom>
              <a:avLst/>
              <a:gdLst/>
              <a:ahLst/>
              <a:cxnLst/>
              <a:rect l="l" t="t" r="r" b="b"/>
              <a:pathLst>
                <a:path w="13159" h="13159" extrusionOk="0">
                  <a:moveTo>
                    <a:pt x="6583" y="1"/>
                  </a:moveTo>
                  <a:cubicBezTo>
                    <a:pt x="2949" y="1"/>
                    <a:pt x="1" y="2942"/>
                    <a:pt x="1" y="6576"/>
                  </a:cubicBezTo>
                  <a:cubicBezTo>
                    <a:pt x="1" y="10211"/>
                    <a:pt x="2949" y="13159"/>
                    <a:pt x="6583" y="13159"/>
                  </a:cubicBezTo>
                  <a:cubicBezTo>
                    <a:pt x="10218" y="13159"/>
                    <a:pt x="13159" y="10211"/>
                    <a:pt x="13159" y="6576"/>
                  </a:cubicBezTo>
                  <a:cubicBezTo>
                    <a:pt x="13159" y="2942"/>
                    <a:pt x="10218" y="1"/>
                    <a:pt x="6583" y="1"/>
                  </a:cubicBezTo>
                  <a:close/>
                </a:path>
              </a:pathLst>
            </a:custGeom>
            <a:grpFill/>
            <a:ln>
              <a:solidFill>
                <a:srgbClr val="455A6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7585;p77">
              <a:extLst>
                <a:ext uri="{FF2B5EF4-FFF2-40B4-BE49-F238E27FC236}">
                  <a16:creationId xmlns:a16="http://schemas.microsoft.com/office/drawing/2014/main" id="{7024303A-2266-4282-B8FE-2122340AA387}"/>
                </a:ext>
              </a:extLst>
            </p:cNvPr>
            <p:cNvSpPr/>
            <p:nvPr/>
          </p:nvSpPr>
          <p:spPr>
            <a:xfrm>
              <a:off x="5899496" y="2335779"/>
              <a:ext cx="293963" cy="293963"/>
            </a:xfrm>
            <a:custGeom>
              <a:avLst/>
              <a:gdLst/>
              <a:ahLst/>
              <a:cxnLst/>
              <a:rect l="l" t="t" r="r" b="b"/>
              <a:pathLst>
                <a:path w="11189" h="11189" extrusionOk="0">
                  <a:moveTo>
                    <a:pt x="5598" y="1"/>
                  </a:moveTo>
                  <a:cubicBezTo>
                    <a:pt x="2505" y="1"/>
                    <a:pt x="1" y="2504"/>
                    <a:pt x="1" y="5591"/>
                  </a:cubicBezTo>
                  <a:cubicBezTo>
                    <a:pt x="1" y="8685"/>
                    <a:pt x="2505" y="11189"/>
                    <a:pt x="5598" y="11189"/>
                  </a:cubicBezTo>
                  <a:cubicBezTo>
                    <a:pt x="8685" y="11189"/>
                    <a:pt x="11189" y="8685"/>
                    <a:pt x="11189" y="5591"/>
                  </a:cubicBezTo>
                  <a:cubicBezTo>
                    <a:pt x="11189" y="2504"/>
                    <a:pt x="8685" y="1"/>
                    <a:pt x="5598" y="1"/>
                  </a:cubicBezTo>
                  <a:close/>
                </a:path>
              </a:pathLst>
            </a:custGeom>
            <a:grpFill/>
            <a:ln>
              <a:solidFill>
                <a:srgbClr val="455A6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7586;p77">
              <a:extLst>
                <a:ext uri="{FF2B5EF4-FFF2-40B4-BE49-F238E27FC236}">
                  <a16:creationId xmlns:a16="http://schemas.microsoft.com/office/drawing/2014/main" id="{CDF58890-F8EE-456C-8DB7-DC77CA7EE129}"/>
                </a:ext>
              </a:extLst>
            </p:cNvPr>
            <p:cNvSpPr/>
            <p:nvPr/>
          </p:nvSpPr>
          <p:spPr>
            <a:xfrm>
              <a:off x="6041288" y="2356088"/>
              <a:ext cx="10404" cy="131888"/>
            </a:xfrm>
            <a:custGeom>
              <a:avLst/>
              <a:gdLst/>
              <a:ahLst/>
              <a:cxnLst/>
              <a:rect l="l" t="t" r="r" b="b"/>
              <a:pathLst>
                <a:path w="396" h="5020" extrusionOk="0">
                  <a:moveTo>
                    <a:pt x="198" y="1"/>
                  </a:moveTo>
                  <a:cubicBezTo>
                    <a:pt x="99" y="1"/>
                    <a:pt x="0" y="67"/>
                    <a:pt x="0" y="199"/>
                  </a:cubicBezTo>
                  <a:lnTo>
                    <a:pt x="0" y="4818"/>
                  </a:lnTo>
                  <a:cubicBezTo>
                    <a:pt x="0" y="4929"/>
                    <a:pt x="90" y="5019"/>
                    <a:pt x="201" y="5019"/>
                  </a:cubicBezTo>
                  <a:cubicBezTo>
                    <a:pt x="305" y="5019"/>
                    <a:pt x="395" y="4929"/>
                    <a:pt x="395" y="4818"/>
                  </a:cubicBezTo>
                  <a:lnTo>
                    <a:pt x="395" y="199"/>
                  </a:lnTo>
                  <a:cubicBezTo>
                    <a:pt x="395" y="67"/>
                    <a:pt x="297" y="1"/>
                    <a:pt x="198" y="1"/>
                  </a:cubicBezTo>
                  <a:close/>
                </a:path>
              </a:pathLst>
            </a:custGeom>
            <a:grpFill/>
            <a:ln>
              <a:solidFill>
                <a:srgbClr val="455A6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7587;p77">
              <a:extLst>
                <a:ext uri="{FF2B5EF4-FFF2-40B4-BE49-F238E27FC236}">
                  <a16:creationId xmlns:a16="http://schemas.microsoft.com/office/drawing/2014/main" id="{B3ED4DD7-5B71-4FC0-A33C-763E0A35A9B3}"/>
                </a:ext>
              </a:extLst>
            </p:cNvPr>
            <p:cNvSpPr/>
            <p:nvPr/>
          </p:nvSpPr>
          <p:spPr>
            <a:xfrm>
              <a:off x="6039449" y="2477546"/>
              <a:ext cx="135435" cy="10430"/>
            </a:xfrm>
            <a:custGeom>
              <a:avLst/>
              <a:gdLst/>
              <a:ahLst/>
              <a:cxnLst/>
              <a:rect l="l" t="t" r="r" b="b"/>
              <a:pathLst>
                <a:path w="5155" h="397" extrusionOk="0">
                  <a:moveTo>
                    <a:pt x="271" y="1"/>
                  </a:moveTo>
                  <a:cubicBezTo>
                    <a:pt x="1" y="1"/>
                    <a:pt x="1" y="396"/>
                    <a:pt x="271" y="396"/>
                  </a:cubicBezTo>
                  <a:lnTo>
                    <a:pt x="4891" y="396"/>
                  </a:lnTo>
                  <a:cubicBezTo>
                    <a:pt x="5154" y="396"/>
                    <a:pt x="5154" y="1"/>
                    <a:pt x="4891" y="1"/>
                  </a:cubicBezTo>
                  <a:close/>
                </a:path>
              </a:pathLst>
            </a:custGeom>
            <a:grpFill/>
            <a:ln>
              <a:solidFill>
                <a:srgbClr val="455A6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7588;p77">
              <a:extLst>
                <a:ext uri="{FF2B5EF4-FFF2-40B4-BE49-F238E27FC236}">
                  <a16:creationId xmlns:a16="http://schemas.microsoft.com/office/drawing/2014/main" id="{89105334-5375-4302-A67D-1008EF036D5A}"/>
                </a:ext>
              </a:extLst>
            </p:cNvPr>
            <p:cNvSpPr/>
            <p:nvPr/>
          </p:nvSpPr>
          <p:spPr>
            <a:xfrm>
              <a:off x="5935778" y="2372035"/>
              <a:ext cx="275178" cy="257970"/>
            </a:xfrm>
            <a:custGeom>
              <a:avLst/>
              <a:gdLst/>
              <a:ahLst/>
              <a:cxnLst/>
              <a:rect l="l" t="t" r="r" b="b"/>
              <a:pathLst>
                <a:path w="10474" h="9819" extrusionOk="0">
                  <a:moveTo>
                    <a:pt x="7893" y="1"/>
                  </a:moveTo>
                  <a:cubicBezTo>
                    <a:pt x="9815" y="2213"/>
                    <a:pt x="9697" y="5543"/>
                    <a:pt x="7623" y="7617"/>
                  </a:cubicBezTo>
                  <a:cubicBezTo>
                    <a:pt x="6532" y="8704"/>
                    <a:pt x="5100" y="9254"/>
                    <a:pt x="3664" y="9254"/>
                  </a:cubicBezTo>
                  <a:cubicBezTo>
                    <a:pt x="2361" y="9254"/>
                    <a:pt x="1056" y="8801"/>
                    <a:pt x="0" y="7887"/>
                  </a:cubicBezTo>
                  <a:lnTo>
                    <a:pt x="0" y="7887"/>
                  </a:lnTo>
                  <a:cubicBezTo>
                    <a:pt x="1112" y="9170"/>
                    <a:pt x="2669" y="9818"/>
                    <a:pt x="4229" y="9818"/>
                  </a:cubicBezTo>
                  <a:cubicBezTo>
                    <a:pt x="5657" y="9818"/>
                    <a:pt x="7088" y="9275"/>
                    <a:pt x="8185" y="8179"/>
                  </a:cubicBezTo>
                  <a:cubicBezTo>
                    <a:pt x="10474" y="5883"/>
                    <a:pt x="10342" y="2123"/>
                    <a:pt x="7893" y="1"/>
                  </a:cubicBezTo>
                  <a:close/>
                </a:path>
              </a:pathLst>
            </a:custGeom>
            <a:grpFill/>
            <a:ln>
              <a:solidFill>
                <a:srgbClr val="455A6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7589;p77">
              <a:extLst>
                <a:ext uri="{FF2B5EF4-FFF2-40B4-BE49-F238E27FC236}">
                  <a16:creationId xmlns:a16="http://schemas.microsoft.com/office/drawing/2014/main" id="{9E5C1BE3-03AF-45A1-B856-8CC2818D092A}"/>
                </a:ext>
              </a:extLst>
            </p:cNvPr>
            <p:cNvSpPr/>
            <p:nvPr/>
          </p:nvSpPr>
          <p:spPr>
            <a:xfrm>
              <a:off x="5918097" y="2477546"/>
              <a:ext cx="21333" cy="10430"/>
            </a:xfrm>
            <a:custGeom>
              <a:avLst/>
              <a:gdLst/>
              <a:ahLst/>
              <a:cxnLst/>
              <a:rect l="l" t="t" r="r" b="b"/>
              <a:pathLst>
                <a:path w="812" h="397" extrusionOk="0">
                  <a:moveTo>
                    <a:pt x="264" y="1"/>
                  </a:moveTo>
                  <a:cubicBezTo>
                    <a:pt x="0" y="1"/>
                    <a:pt x="0" y="396"/>
                    <a:pt x="264" y="396"/>
                  </a:cubicBezTo>
                  <a:lnTo>
                    <a:pt x="548" y="396"/>
                  </a:lnTo>
                  <a:cubicBezTo>
                    <a:pt x="812" y="396"/>
                    <a:pt x="812" y="1"/>
                    <a:pt x="548" y="1"/>
                  </a:cubicBezTo>
                  <a:close/>
                </a:path>
              </a:pathLst>
            </a:custGeom>
            <a:grpFill/>
            <a:ln>
              <a:solidFill>
                <a:srgbClr val="455A6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7590;p77">
              <a:extLst>
                <a:ext uri="{FF2B5EF4-FFF2-40B4-BE49-F238E27FC236}">
                  <a16:creationId xmlns:a16="http://schemas.microsoft.com/office/drawing/2014/main" id="{F5D00C6E-44D0-4F5D-BE2E-8BC3B62E958D}"/>
                </a:ext>
              </a:extLst>
            </p:cNvPr>
            <p:cNvSpPr/>
            <p:nvPr/>
          </p:nvSpPr>
          <p:spPr>
            <a:xfrm>
              <a:off x="6041288" y="2591542"/>
              <a:ext cx="10404" cy="17970"/>
            </a:xfrm>
            <a:custGeom>
              <a:avLst/>
              <a:gdLst/>
              <a:ahLst/>
              <a:cxnLst/>
              <a:rect l="l" t="t" r="r" b="b"/>
              <a:pathLst>
                <a:path w="396" h="684" extrusionOk="0">
                  <a:moveTo>
                    <a:pt x="198" y="0"/>
                  </a:moveTo>
                  <a:cubicBezTo>
                    <a:pt x="99" y="0"/>
                    <a:pt x="0" y="66"/>
                    <a:pt x="0" y="198"/>
                  </a:cubicBezTo>
                  <a:lnTo>
                    <a:pt x="0" y="483"/>
                  </a:lnTo>
                  <a:cubicBezTo>
                    <a:pt x="0" y="594"/>
                    <a:pt x="90" y="684"/>
                    <a:pt x="201" y="684"/>
                  </a:cubicBezTo>
                  <a:cubicBezTo>
                    <a:pt x="305" y="684"/>
                    <a:pt x="395" y="594"/>
                    <a:pt x="395" y="483"/>
                  </a:cubicBezTo>
                  <a:lnTo>
                    <a:pt x="395" y="198"/>
                  </a:lnTo>
                  <a:cubicBezTo>
                    <a:pt x="395" y="66"/>
                    <a:pt x="297" y="0"/>
                    <a:pt x="198" y="0"/>
                  </a:cubicBezTo>
                  <a:close/>
                </a:path>
              </a:pathLst>
            </a:custGeom>
            <a:grpFill/>
            <a:ln>
              <a:solidFill>
                <a:srgbClr val="455A6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7591;p77">
              <a:extLst>
                <a:ext uri="{FF2B5EF4-FFF2-40B4-BE49-F238E27FC236}">
                  <a16:creationId xmlns:a16="http://schemas.microsoft.com/office/drawing/2014/main" id="{E6BCEBFD-DF23-4D74-8063-7A32EDBC414B}"/>
                </a:ext>
              </a:extLst>
            </p:cNvPr>
            <p:cNvSpPr/>
            <p:nvPr/>
          </p:nvSpPr>
          <p:spPr>
            <a:xfrm>
              <a:off x="5953144" y="2391556"/>
              <a:ext cx="19836" cy="15869"/>
            </a:xfrm>
            <a:custGeom>
              <a:avLst/>
              <a:gdLst/>
              <a:ahLst/>
              <a:cxnLst/>
              <a:rect l="l" t="t" r="r" b="b"/>
              <a:pathLst>
                <a:path w="755" h="604" extrusionOk="0">
                  <a:moveTo>
                    <a:pt x="285" y="0"/>
                  </a:moveTo>
                  <a:cubicBezTo>
                    <a:pt x="133" y="0"/>
                    <a:pt x="0" y="196"/>
                    <a:pt x="144" y="340"/>
                  </a:cubicBezTo>
                  <a:lnTo>
                    <a:pt x="345" y="541"/>
                  </a:lnTo>
                  <a:cubicBezTo>
                    <a:pt x="379" y="583"/>
                    <a:pt x="435" y="603"/>
                    <a:pt x="484" y="603"/>
                  </a:cubicBezTo>
                  <a:cubicBezTo>
                    <a:pt x="664" y="603"/>
                    <a:pt x="754" y="388"/>
                    <a:pt x="629" y="264"/>
                  </a:cubicBezTo>
                  <a:lnTo>
                    <a:pt x="421" y="62"/>
                  </a:lnTo>
                  <a:cubicBezTo>
                    <a:pt x="379" y="19"/>
                    <a:pt x="331" y="0"/>
                    <a:pt x="285" y="0"/>
                  </a:cubicBezTo>
                  <a:close/>
                </a:path>
              </a:pathLst>
            </a:custGeom>
            <a:grpFill/>
            <a:ln>
              <a:solidFill>
                <a:srgbClr val="455A6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7592;p77">
              <a:extLst>
                <a:ext uri="{FF2B5EF4-FFF2-40B4-BE49-F238E27FC236}">
                  <a16:creationId xmlns:a16="http://schemas.microsoft.com/office/drawing/2014/main" id="{58C9D07B-EC61-4617-9CBC-D6A63F22E5D7}"/>
                </a:ext>
              </a:extLst>
            </p:cNvPr>
            <p:cNvSpPr/>
            <p:nvPr/>
          </p:nvSpPr>
          <p:spPr>
            <a:xfrm>
              <a:off x="6119686" y="2557939"/>
              <a:ext cx="19652" cy="15869"/>
            </a:xfrm>
            <a:custGeom>
              <a:avLst/>
              <a:gdLst/>
              <a:ahLst/>
              <a:cxnLst/>
              <a:rect l="l" t="t" r="r" b="b"/>
              <a:pathLst>
                <a:path w="748" h="604" extrusionOk="0">
                  <a:moveTo>
                    <a:pt x="285" y="1"/>
                  </a:moveTo>
                  <a:cubicBezTo>
                    <a:pt x="131" y="1"/>
                    <a:pt x="0" y="202"/>
                    <a:pt x="144" y="347"/>
                  </a:cubicBezTo>
                  <a:lnTo>
                    <a:pt x="345" y="548"/>
                  </a:lnTo>
                  <a:cubicBezTo>
                    <a:pt x="380" y="582"/>
                    <a:pt x="429" y="603"/>
                    <a:pt x="484" y="603"/>
                  </a:cubicBezTo>
                  <a:cubicBezTo>
                    <a:pt x="658" y="603"/>
                    <a:pt x="748" y="388"/>
                    <a:pt x="623" y="263"/>
                  </a:cubicBezTo>
                  <a:lnTo>
                    <a:pt x="422" y="62"/>
                  </a:lnTo>
                  <a:cubicBezTo>
                    <a:pt x="379" y="19"/>
                    <a:pt x="331" y="1"/>
                    <a:pt x="285" y="1"/>
                  </a:cubicBezTo>
                  <a:close/>
                </a:path>
              </a:pathLst>
            </a:custGeom>
            <a:grpFill/>
            <a:ln>
              <a:solidFill>
                <a:srgbClr val="455A6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7593;p77">
              <a:extLst>
                <a:ext uri="{FF2B5EF4-FFF2-40B4-BE49-F238E27FC236}">
                  <a16:creationId xmlns:a16="http://schemas.microsoft.com/office/drawing/2014/main" id="{0BEB3BBC-F8C9-46B9-A2FA-2068F2BFD540}"/>
                </a:ext>
              </a:extLst>
            </p:cNvPr>
            <p:cNvSpPr/>
            <p:nvPr/>
          </p:nvSpPr>
          <p:spPr>
            <a:xfrm>
              <a:off x="6120185" y="2391556"/>
              <a:ext cx="19652" cy="15869"/>
            </a:xfrm>
            <a:custGeom>
              <a:avLst/>
              <a:gdLst/>
              <a:ahLst/>
              <a:cxnLst/>
              <a:rect l="l" t="t" r="r" b="b"/>
              <a:pathLst>
                <a:path w="748" h="604" extrusionOk="0">
                  <a:moveTo>
                    <a:pt x="466" y="0"/>
                  </a:moveTo>
                  <a:cubicBezTo>
                    <a:pt x="419" y="0"/>
                    <a:pt x="370" y="19"/>
                    <a:pt x="326" y="62"/>
                  </a:cubicBezTo>
                  <a:lnTo>
                    <a:pt x="125" y="264"/>
                  </a:lnTo>
                  <a:cubicBezTo>
                    <a:pt x="0" y="388"/>
                    <a:pt x="84" y="603"/>
                    <a:pt x="264" y="603"/>
                  </a:cubicBezTo>
                  <a:cubicBezTo>
                    <a:pt x="313" y="603"/>
                    <a:pt x="368" y="583"/>
                    <a:pt x="403" y="541"/>
                  </a:cubicBezTo>
                  <a:lnTo>
                    <a:pt x="604" y="340"/>
                  </a:lnTo>
                  <a:cubicBezTo>
                    <a:pt x="747" y="196"/>
                    <a:pt x="618" y="0"/>
                    <a:pt x="466" y="0"/>
                  </a:cubicBezTo>
                  <a:close/>
                </a:path>
              </a:pathLst>
            </a:custGeom>
            <a:grpFill/>
            <a:ln>
              <a:solidFill>
                <a:srgbClr val="455A6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7594;p77">
              <a:extLst>
                <a:ext uri="{FF2B5EF4-FFF2-40B4-BE49-F238E27FC236}">
                  <a16:creationId xmlns:a16="http://schemas.microsoft.com/office/drawing/2014/main" id="{A99E2F5B-4843-4095-9C87-D906FB3EA7B6}"/>
                </a:ext>
              </a:extLst>
            </p:cNvPr>
            <p:cNvSpPr/>
            <p:nvPr/>
          </p:nvSpPr>
          <p:spPr>
            <a:xfrm>
              <a:off x="5953617" y="2557939"/>
              <a:ext cx="19862" cy="15869"/>
            </a:xfrm>
            <a:custGeom>
              <a:avLst/>
              <a:gdLst/>
              <a:ahLst/>
              <a:cxnLst/>
              <a:rect l="l" t="t" r="r" b="b"/>
              <a:pathLst>
                <a:path w="756" h="604" extrusionOk="0">
                  <a:moveTo>
                    <a:pt x="465" y="1"/>
                  </a:moveTo>
                  <a:cubicBezTo>
                    <a:pt x="418" y="1"/>
                    <a:pt x="370" y="19"/>
                    <a:pt x="327" y="62"/>
                  </a:cubicBezTo>
                  <a:lnTo>
                    <a:pt x="126" y="263"/>
                  </a:lnTo>
                  <a:cubicBezTo>
                    <a:pt x="1" y="388"/>
                    <a:pt x="91" y="603"/>
                    <a:pt x="264" y="603"/>
                  </a:cubicBezTo>
                  <a:cubicBezTo>
                    <a:pt x="320" y="603"/>
                    <a:pt x="368" y="582"/>
                    <a:pt x="403" y="548"/>
                  </a:cubicBezTo>
                  <a:lnTo>
                    <a:pt x="611" y="347"/>
                  </a:lnTo>
                  <a:cubicBezTo>
                    <a:pt x="755" y="202"/>
                    <a:pt x="620" y="1"/>
                    <a:pt x="465" y="1"/>
                  </a:cubicBezTo>
                  <a:close/>
                </a:path>
              </a:pathLst>
            </a:custGeom>
            <a:grpFill/>
            <a:ln>
              <a:solidFill>
                <a:srgbClr val="455A6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7595;p77">
              <a:extLst>
                <a:ext uri="{FF2B5EF4-FFF2-40B4-BE49-F238E27FC236}">
                  <a16:creationId xmlns:a16="http://schemas.microsoft.com/office/drawing/2014/main" id="{C7683ABE-942F-4CC6-BEF7-BC90B5BAC887}"/>
                </a:ext>
              </a:extLst>
            </p:cNvPr>
            <p:cNvSpPr/>
            <p:nvPr/>
          </p:nvSpPr>
          <p:spPr>
            <a:xfrm>
              <a:off x="5927056" y="2429887"/>
              <a:ext cx="21859" cy="13425"/>
            </a:xfrm>
            <a:custGeom>
              <a:avLst/>
              <a:gdLst/>
              <a:ahLst/>
              <a:cxnLst/>
              <a:rect l="l" t="t" r="r" b="b"/>
              <a:pathLst>
                <a:path w="832" h="511" extrusionOk="0">
                  <a:moveTo>
                    <a:pt x="289" y="0"/>
                  </a:moveTo>
                  <a:cubicBezTo>
                    <a:pt x="98" y="0"/>
                    <a:pt x="1" y="295"/>
                    <a:pt x="214" y="386"/>
                  </a:cubicBezTo>
                  <a:lnTo>
                    <a:pt x="478" y="497"/>
                  </a:lnTo>
                  <a:cubicBezTo>
                    <a:pt x="499" y="504"/>
                    <a:pt x="526" y="511"/>
                    <a:pt x="554" y="511"/>
                  </a:cubicBezTo>
                  <a:cubicBezTo>
                    <a:pt x="769" y="511"/>
                    <a:pt x="831" y="213"/>
                    <a:pt x="630" y="129"/>
                  </a:cubicBezTo>
                  <a:lnTo>
                    <a:pt x="374" y="18"/>
                  </a:lnTo>
                  <a:cubicBezTo>
                    <a:pt x="344" y="6"/>
                    <a:pt x="316" y="0"/>
                    <a:pt x="289" y="0"/>
                  </a:cubicBezTo>
                  <a:close/>
                </a:path>
              </a:pathLst>
            </a:custGeom>
            <a:grpFill/>
            <a:ln>
              <a:solidFill>
                <a:srgbClr val="455A6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7596;p77">
              <a:extLst>
                <a:ext uri="{FF2B5EF4-FFF2-40B4-BE49-F238E27FC236}">
                  <a16:creationId xmlns:a16="http://schemas.microsoft.com/office/drawing/2014/main" id="{A3D5C343-3BD4-4E46-B092-522D04AB0821}"/>
                </a:ext>
              </a:extLst>
            </p:cNvPr>
            <p:cNvSpPr/>
            <p:nvPr/>
          </p:nvSpPr>
          <p:spPr>
            <a:xfrm>
              <a:off x="6143751" y="2522077"/>
              <a:ext cx="21832" cy="13452"/>
            </a:xfrm>
            <a:custGeom>
              <a:avLst/>
              <a:gdLst/>
              <a:ahLst/>
              <a:cxnLst/>
              <a:rect l="l" t="t" r="r" b="b"/>
              <a:pathLst>
                <a:path w="831" h="512" extrusionOk="0">
                  <a:moveTo>
                    <a:pt x="287" y="0"/>
                  </a:moveTo>
                  <a:cubicBezTo>
                    <a:pt x="97" y="0"/>
                    <a:pt x="1" y="289"/>
                    <a:pt x="213" y="380"/>
                  </a:cubicBezTo>
                  <a:lnTo>
                    <a:pt x="477" y="491"/>
                  </a:lnTo>
                  <a:cubicBezTo>
                    <a:pt x="498" y="505"/>
                    <a:pt x="525" y="512"/>
                    <a:pt x="553" y="512"/>
                  </a:cubicBezTo>
                  <a:cubicBezTo>
                    <a:pt x="768" y="512"/>
                    <a:pt x="831" y="213"/>
                    <a:pt x="629" y="130"/>
                  </a:cubicBezTo>
                  <a:lnTo>
                    <a:pt x="373" y="19"/>
                  </a:lnTo>
                  <a:cubicBezTo>
                    <a:pt x="343" y="6"/>
                    <a:pt x="314" y="0"/>
                    <a:pt x="287" y="0"/>
                  </a:cubicBezTo>
                  <a:close/>
                </a:path>
              </a:pathLst>
            </a:custGeom>
            <a:grpFill/>
            <a:ln>
              <a:solidFill>
                <a:srgbClr val="455A6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7597;p77">
              <a:extLst>
                <a:ext uri="{FF2B5EF4-FFF2-40B4-BE49-F238E27FC236}">
                  <a16:creationId xmlns:a16="http://schemas.microsoft.com/office/drawing/2014/main" id="{8FC8D6BB-C57C-460D-B90A-AA98B21B058F}"/>
                </a:ext>
              </a:extLst>
            </p:cNvPr>
            <p:cNvSpPr/>
            <p:nvPr/>
          </p:nvSpPr>
          <p:spPr>
            <a:xfrm>
              <a:off x="6084822" y="2365730"/>
              <a:ext cx="15816" cy="17261"/>
            </a:xfrm>
            <a:custGeom>
              <a:avLst/>
              <a:gdLst/>
              <a:ahLst/>
              <a:cxnLst/>
              <a:rect l="l" t="t" r="r" b="b"/>
              <a:pathLst>
                <a:path w="602" h="657" extrusionOk="0">
                  <a:moveTo>
                    <a:pt x="345" y="0"/>
                  </a:moveTo>
                  <a:cubicBezTo>
                    <a:pt x="275" y="0"/>
                    <a:pt x="204" y="37"/>
                    <a:pt x="167" y="123"/>
                  </a:cubicBezTo>
                  <a:lnTo>
                    <a:pt x="56" y="386"/>
                  </a:lnTo>
                  <a:cubicBezTo>
                    <a:pt x="1" y="511"/>
                    <a:pt x="98" y="657"/>
                    <a:pt x="237" y="657"/>
                  </a:cubicBezTo>
                  <a:cubicBezTo>
                    <a:pt x="320" y="657"/>
                    <a:pt x="389" y="608"/>
                    <a:pt x="424" y="539"/>
                  </a:cubicBezTo>
                  <a:lnTo>
                    <a:pt x="535" y="276"/>
                  </a:lnTo>
                  <a:cubicBezTo>
                    <a:pt x="602" y="119"/>
                    <a:pt x="473" y="0"/>
                    <a:pt x="345" y="0"/>
                  </a:cubicBezTo>
                  <a:close/>
                </a:path>
              </a:pathLst>
            </a:custGeom>
            <a:grpFill/>
            <a:ln>
              <a:solidFill>
                <a:srgbClr val="455A6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7598;p77">
              <a:extLst>
                <a:ext uri="{FF2B5EF4-FFF2-40B4-BE49-F238E27FC236}">
                  <a16:creationId xmlns:a16="http://schemas.microsoft.com/office/drawing/2014/main" id="{83535EF6-67AC-4192-9D85-382C374A999A}"/>
                </a:ext>
              </a:extLst>
            </p:cNvPr>
            <p:cNvSpPr/>
            <p:nvPr/>
          </p:nvSpPr>
          <p:spPr>
            <a:xfrm>
              <a:off x="5992632" y="2582399"/>
              <a:ext cx="15816" cy="17287"/>
            </a:xfrm>
            <a:custGeom>
              <a:avLst/>
              <a:gdLst/>
              <a:ahLst/>
              <a:cxnLst/>
              <a:rect l="l" t="t" r="r" b="b"/>
              <a:pathLst>
                <a:path w="602" h="658" extrusionOk="0">
                  <a:moveTo>
                    <a:pt x="350" y="0"/>
                  </a:moveTo>
                  <a:cubicBezTo>
                    <a:pt x="280" y="0"/>
                    <a:pt x="211" y="37"/>
                    <a:pt x="174" y="123"/>
                  </a:cubicBezTo>
                  <a:lnTo>
                    <a:pt x="56" y="387"/>
                  </a:lnTo>
                  <a:cubicBezTo>
                    <a:pt x="0" y="511"/>
                    <a:pt x="97" y="657"/>
                    <a:pt x="243" y="657"/>
                  </a:cubicBezTo>
                  <a:cubicBezTo>
                    <a:pt x="319" y="657"/>
                    <a:pt x="396" y="609"/>
                    <a:pt x="423" y="539"/>
                  </a:cubicBezTo>
                  <a:lnTo>
                    <a:pt x="534" y="276"/>
                  </a:lnTo>
                  <a:cubicBezTo>
                    <a:pt x="601" y="119"/>
                    <a:pt x="475" y="0"/>
                    <a:pt x="350" y="0"/>
                  </a:cubicBezTo>
                  <a:close/>
                </a:path>
              </a:pathLst>
            </a:custGeom>
            <a:grpFill/>
            <a:ln>
              <a:solidFill>
                <a:srgbClr val="455A6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7599;p77">
              <a:extLst>
                <a:ext uri="{FF2B5EF4-FFF2-40B4-BE49-F238E27FC236}">
                  <a16:creationId xmlns:a16="http://schemas.microsoft.com/office/drawing/2014/main" id="{9D6F97D8-DA52-413A-BBE2-F5D8A911342A}"/>
                </a:ext>
              </a:extLst>
            </p:cNvPr>
            <p:cNvSpPr/>
            <p:nvPr/>
          </p:nvSpPr>
          <p:spPr>
            <a:xfrm>
              <a:off x="5994445" y="2364758"/>
              <a:ext cx="15527" cy="17524"/>
            </a:xfrm>
            <a:custGeom>
              <a:avLst/>
              <a:gdLst/>
              <a:ahLst/>
              <a:cxnLst/>
              <a:rect l="l" t="t" r="r" b="b"/>
              <a:pathLst>
                <a:path w="591" h="667" extrusionOk="0">
                  <a:moveTo>
                    <a:pt x="255" y="1"/>
                  </a:moveTo>
                  <a:cubicBezTo>
                    <a:pt x="129" y="1"/>
                    <a:pt x="1" y="118"/>
                    <a:pt x="63" y="278"/>
                  </a:cubicBezTo>
                  <a:lnTo>
                    <a:pt x="174" y="541"/>
                  </a:lnTo>
                  <a:cubicBezTo>
                    <a:pt x="202" y="611"/>
                    <a:pt x="271" y="659"/>
                    <a:pt x="354" y="666"/>
                  </a:cubicBezTo>
                  <a:cubicBezTo>
                    <a:pt x="493" y="666"/>
                    <a:pt x="590" y="521"/>
                    <a:pt x="542" y="389"/>
                  </a:cubicBezTo>
                  <a:lnTo>
                    <a:pt x="431" y="125"/>
                  </a:lnTo>
                  <a:cubicBezTo>
                    <a:pt x="396" y="38"/>
                    <a:pt x="326" y="1"/>
                    <a:pt x="255" y="1"/>
                  </a:cubicBezTo>
                  <a:close/>
                </a:path>
              </a:pathLst>
            </a:custGeom>
            <a:grpFill/>
            <a:ln>
              <a:solidFill>
                <a:srgbClr val="455A6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7600;p77">
              <a:extLst>
                <a:ext uri="{FF2B5EF4-FFF2-40B4-BE49-F238E27FC236}">
                  <a16:creationId xmlns:a16="http://schemas.microsoft.com/office/drawing/2014/main" id="{6F27387A-E254-45FE-A3F3-D389162B7942}"/>
                </a:ext>
              </a:extLst>
            </p:cNvPr>
            <p:cNvSpPr/>
            <p:nvPr/>
          </p:nvSpPr>
          <p:spPr>
            <a:xfrm>
              <a:off x="6082641" y="2583161"/>
              <a:ext cx="15527" cy="17419"/>
            </a:xfrm>
            <a:custGeom>
              <a:avLst/>
              <a:gdLst/>
              <a:ahLst/>
              <a:cxnLst/>
              <a:rect l="l" t="t" r="r" b="b"/>
              <a:pathLst>
                <a:path w="591" h="663" extrusionOk="0">
                  <a:moveTo>
                    <a:pt x="254" y="1"/>
                  </a:moveTo>
                  <a:cubicBezTo>
                    <a:pt x="129" y="1"/>
                    <a:pt x="1" y="119"/>
                    <a:pt x="63" y="274"/>
                  </a:cubicBezTo>
                  <a:lnTo>
                    <a:pt x="174" y="538"/>
                  </a:lnTo>
                  <a:cubicBezTo>
                    <a:pt x="202" y="614"/>
                    <a:pt x="271" y="663"/>
                    <a:pt x="354" y="663"/>
                  </a:cubicBezTo>
                  <a:cubicBezTo>
                    <a:pt x="493" y="663"/>
                    <a:pt x="590" y="524"/>
                    <a:pt x="542" y="392"/>
                  </a:cubicBezTo>
                  <a:lnTo>
                    <a:pt x="431" y="129"/>
                  </a:lnTo>
                  <a:cubicBezTo>
                    <a:pt x="396" y="39"/>
                    <a:pt x="325" y="1"/>
                    <a:pt x="254" y="1"/>
                  </a:cubicBezTo>
                  <a:close/>
                </a:path>
              </a:pathLst>
            </a:custGeom>
            <a:grpFill/>
            <a:ln>
              <a:solidFill>
                <a:srgbClr val="455A6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7601;p77">
              <a:extLst>
                <a:ext uri="{FF2B5EF4-FFF2-40B4-BE49-F238E27FC236}">
                  <a16:creationId xmlns:a16="http://schemas.microsoft.com/office/drawing/2014/main" id="{87FDC665-7237-4529-BCC6-4EDC2084F542}"/>
                </a:ext>
              </a:extLst>
            </p:cNvPr>
            <p:cNvSpPr/>
            <p:nvPr/>
          </p:nvSpPr>
          <p:spPr>
            <a:xfrm>
              <a:off x="6144776" y="2431936"/>
              <a:ext cx="22069" cy="13399"/>
            </a:xfrm>
            <a:custGeom>
              <a:avLst/>
              <a:gdLst/>
              <a:ahLst/>
              <a:cxnLst/>
              <a:rect l="l" t="t" r="r" b="b"/>
              <a:pathLst>
                <a:path w="840" h="510" extrusionOk="0">
                  <a:moveTo>
                    <a:pt x="552" y="1"/>
                  </a:moveTo>
                  <a:cubicBezTo>
                    <a:pt x="527" y="1"/>
                    <a:pt x="500" y="6"/>
                    <a:pt x="473" y="17"/>
                  </a:cubicBezTo>
                  <a:lnTo>
                    <a:pt x="209" y="128"/>
                  </a:lnTo>
                  <a:cubicBezTo>
                    <a:pt x="1" y="204"/>
                    <a:pt x="63" y="509"/>
                    <a:pt x="285" y="509"/>
                  </a:cubicBezTo>
                  <a:cubicBezTo>
                    <a:pt x="306" y="509"/>
                    <a:pt x="334" y="502"/>
                    <a:pt x="355" y="495"/>
                  </a:cubicBezTo>
                  <a:lnTo>
                    <a:pt x="618" y="384"/>
                  </a:lnTo>
                  <a:cubicBezTo>
                    <a:pt x="839" y="298"/>
                    <a:pt x="745" y="1"/>
                    <a:pt x="552" y="1"/>
                  </a:cubicBezTo>
                  <a:close/>
                </a:path>
              </a:pathLst>
            </a:custGeom>
            <a:grpFill/>
            <a:ln>
              <a:solidFill>
                <a:srgbClr val="455A6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7602;p77">
              <a:extLst>
                <a:ext uri="{FF2B5EF4-FFF2-40B4-BE49-F238E27FC236}">
                  <a16:creationId xmlns:a16="http://schemas.microsoft.com/office/drawing/2014/main" id="{F592F1EF-9A2B-4E6C-B697-21BCF548320D}"/>
                </a:ext>
              </a:extLst>
            </p:cNvPr>
            <p:cNvSpPr/>
            <p:nvPr/>
          </p:nvSpPr>
          <p:spPr>
            <a:xfrm>
              <a:off x="5926530" y="2520081"/>
              <a:ext cx="21964" cy="13268"/>
            </a:xfrm>
            <a:custGeom>
              <a:avLst/>
              <a:gdLst/>
              <a:ahLst/>
              <a:cxnLst/>
              <a:rect l="l" t="t" r="r" b="b"/>
              <a:pathLst>
                <a:path w="836" h="505" extrusionOk="0">
                  <a:moveTo>
                    <a:pt x="553" y="1"/>
                  </a:moveTo>
                  <a:cubicBezTo>
                    <a:pt x="527" y="1"/>
                    <a:pt x="499" y="6"/>
                    <a:pt x="470" y="19"/>
                  </a:cubicBezTo>
                  <a:lnTo>
                    <a:pt x="206" y="123"/>
                  </a:lnTo>
                  <a:cubicBezTo>
                    <a:pt x="1" y="205"/>
                    <a:pt x="59" y="504"/>
                    <a:pt x="275" y="504"/>
                  </a:cubicBezTo>
                  <a:cubicBezTo>
                    <a:pt x="278" y="504"/>
                    <a:pt x="280" y="504"/>
                    <a:pt x="283" y="504"/>
                  </a:cubicBezTo>
                  <a:lnTo>
                    <a:pt x="276" y="504"/>
                  </a:lnTo>
                  <a:cubicBezTo>
                    <a:pt x="303" y="504"/>
                    <a:pt x="331" y="504"/>
                    <a:pt x="352" y="490"/>
                  </a:cubicBezTo>
                  <a:lnTo>
                    <a:pt x="616" y="386"/>
                  </a:lnTo>
                  <a:cubicBezTo>
                    <a:pt x="835" y="301"/>
                    <a:pt x="744" y="1"/>
                    <a:pt x="553" y="1"/>
                  </a:cubicBezTo>
                  <a:close/>
                </a:path>
              </a:pathLst>
            </a:custGeom>
            <a:grpFill/>
            <a:ln>
              <a:solidFill>
                <a:srgbClr val="455A6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4" name="Google Shape;8642;p78">
            <a:extLst>
              <a:ext uri="{FF2B5EF4-FFF2-40B4-BE49-F238E27FC236}">
                <a16:creationId xmlns:a16="http://schemas.microsoft.com/office/drawing/2014/main" id="{353C594F-D62A-42C7-88D0-58BE23E48ED8}"/>
              </a:ext>
            </a:extLst>
          </p:cNvPr>
          <p:cNvGrpSpPr>
            <a:grpSpLocks noChangeAspect="1"/>
          </p:cNvGrpSpPr>
          <p:nvPr/>
        </p:nvGrpSpPr>
        <p:grpSpPr>
          <a:xfrm>
            <a:off x="6880421" y="824434"/>
            <a:ext cx="534716" cy="495005"/>
            <a:chOff x="7079672" y="1991053"/>
            <a:chExt cx="362163" cy="327264"/>
          </a:xfrm>
          <a:solidFill>
            <a:srgbClr val="9DE2DE"/>
          </a:solidFill>
        </p:grpSpPr>
        <p:sp>
          <p:nvSpPr>
            <p:cNvPr id="45" name="Google Shape;8643;p78">
              <a:extLst>
                <a:ext uri="{FF2B5EF4-FFF2-40B4-BE49-F238E27FC236}">
                  <a16:creationId xmlns:a16="http://schemas.microsoft.com/office/drawing/2014/main" id="{0DFDFD6E-EAB6-442A-B66D-C04E33F18687}"/>
                </a:ext>
              </a:extLst>
            </p:cNvPr>
            <p:cNvSpPr/>
            <p:nvPr/>
          </p:nvSpPr>
          <p:spPr>
            <a:xfrm>
              <a:off x="7418202" y="2117651"/>
              <a:ext cx="23632" cy="200666"/>
            </a:xfrm>
            <a:custGeom>
              <a:avLst/>
              <a:gdLst/>
              <a:ahLst/>
              <a:cxnLst/>
              <a:rect l="l" t="t" r="r" b="b"/>
              <a:pathLst>
                <a:path w="902" h="7659" extrusionOk="0">
                  <a:moveTo>
                    <a:pt x="442" y="0"/>
                  </a:moveTo>
                  <a:cubicBezTo>
                    <a:pt x="192" y="0"/>
                    <a:pt x="1" y="202"/>
                    <a:pt x="1" y="441"/>
                  </a:cubicBezTo>
                  <a:lnTo>
                    <a:pt x="1" y="7544"/>
                  </a:lnTo>
                  <a:cubicBezTo>
                    <a:pt x="1" y="7611"/>
                    <a:pt x="58" y="7659"/>
                    <a:pt x="125" y="7659"/>
                  </a:cubicBezTo>
                  <a:lnTo>
                    <a:pt x="777" y="7659"/>
                  </a:lnTo>
                  <a:cubicBezTo>
                    <a:pt x="844" y="7659"/>
                    <a:pt x="902" y="7611"/>
                    <a:pt x="902" y="7534"/>
                  </a:cubicBezTo>
                  <a:lnTo>
                    <a:pt x="902" y="441"/>
                  </a:lnTo>
                  <a:cubicBezTo>
                    <a:pt x="902" y="202"/>
                    <a:pt x="710" y="0"/>
                    <a:pt x="461" y="0"/>
                  </a:cubicBezTo>
                  <a:close/>
                </a:path>
              </a:pathLst>
            </a:custGeom>
            <a:grpFill/>
            <a:ln>
              <a:solidFill>
                <a:srgbClr val="455A6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8644;p78">
              <a:extLst>
                <a:ext uri="{FF2B5EF4-FFF2-40B4-BE49-F238E27FC236}">
                  <a16:creationId xmlns:a16="http://schemas.microsoft.com/office/drawing/2014/main" id="{2C6A4835-C87A-4EA6-AD16-C589DEAFED04}"/>
                </a:ext>
              </a:extLst>
            </p:cNvPr>
            <p:cNvSpPr/>
            <p:nvPr/>
          </p:nvSpPr>
          <p:spPr>
            <a:xfrm>
              <a:off x="7423992" y="2117651"/>
              <a:ext cx="17842" cy="200666"/>
            </a:xfrm>
            <a:custGeom>
              <a:avLst/>
              <a:gdLst/>
              <a:ahLst/>
              <a:cxnLst/>
              <a:rect l="l" t="t" r="r" b="b"/>
              <a:pathLst>
                <a:path w="681" h="7659" extrusionOk="0">
                  <a:moveTo>
                    <a:pt x="259" y="0"/>
                  </a:moveTo>
                  <a:cubicBezTo>
                    <a:pt x="173" y="0"/>
                    <a:pt x="77" y="19"/>
                    <a:pt x="0" y="58"/>
                  </a:cubicBezTo>
                  <a:cubicBezTo>
                    <a:pt x="144" y="144"/>
                    <a:pt x="221" y="288"/>
                    <a:pt x="221" y="451"/>
                  </a:cubicBezTo>
                  <a:lnTo>
                    <a:pt x="221" y="7659"/>
                  </a:lnTo>
                  <a:lnTo>
                    <a:pt x="546" y="7659"/>
                  </a:lnTo>
                  <a:cubicBezTo>
                    <a:pt x="623" y="7659"/>
                    <a:pt x="671" y="7601"/>
                    <a:pt x="681" y="7534"/>
                  </a:cubicBezTo>
                  <a:lnTo>
                    <a:pt x="681" y="470"/>
                  </a:lnTo>
                  <a:cubicBezTo>
                    <a:pt x="681" y="230"/>
                    <a:pt x="498" y="29"/>
                    <a:pt x="259" y="0"/>
                  </a:cubicBezTo>
                  <a:close/>
                </a:path>
              </a:pathLst>
            </a:custGeom>
            <a:grpFill/>
            <a:ln>
              <a:solidFill>
                <a:srgbClr val="455A6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8645;p78">
              <a:extLst>
                <a:ext uri="{FF2B5EF4-FFF2-40B4-BE49-F238E27FC236}">
                  <a16:creationId xmlns:a16="http://schemas.microsoft.com/office/drawing/2014/main" id="{9BEB0757-57E4-4503-8170-F9691673B4AA}"/>
                </a:ext>
              </a:extLst>
            </p:cNvPr>
            <p:cNvSpPr/>
            <p:nvPr/>
          </p:nvSpPr>
          <p:spPr>
            <a:xfrm>
              <a:off x="7103540" y="2161353"/>
              <a:ext cx="104748" cy="94687"/>
            </a:xfrm>
            <a:custGeom>
              <a:avLst/>
              <a:gdLst/>
              <a:ahLst/>
              <a:cxnLst/>
              <a:rect l="l" t="t" r="r" b="b"/>
              <a:pathLst>
                <a:path w="3998" h="3614" extrusionOk="0">
                  <a:moveTo>
                    <a:pt x="0" y="0"/>
                  </a:moveTo>
                  <a:lnTo>
                    <a:pt x="0" y="3614"/>
                  </a:lnTo>
                  <a:lnTo>
                    <a:pt x="3997" y="3614"/>
                  </a:lnTo>
                  <a:lnTo>
                    <a:pt x="3997" y="0"/>
                  </a:lnTo>
                  <a:close/>
                </a:path>
              </a:pathLst>
            </a:custGeom>
            <a:grpFill/>
            <a:ln>
              <a:solidFill>
                <a:srgbClr val="455A6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8646;p78">
              <a:extLst>
                <a:ext uri="{FF2B5EF4-FFF2-40B4-BE49-F238E27FC236}">
                  <a16:creationId xmlns:a16="http://schemas.microsoft.com/office/drawing/2014/main" id="{3596B997-40E2-4B63-A7EB-E6F08747B854}"/>
                </a:ext>
              </a:extLst>
            </p:cNvPr>
            <p:cNvSpPr/>
            <p:nvPr/>
          </p:nvSpPr>
          <p:spPr>
            <a:xfrm>
              <a:off x="7190419" y="2161353"/>
              <a:ext cx="17868" cy="94687"/>
            </a:xfrm>
            <a:custGeom>
              <a:avLst/>
              <a:gdLst/>
              <a:ahLst/>
              <a:cxnLst/>
              <a:rect l="l" t="t" r="r" b="b"/>
              <a:pathLst>
                <a:path w="682" h="3614" extrusionOk="0">
                  <a:moveTo>
                    <a:pt x="1" y="0"/>
                  </a:moveTo>
                  <a:lnTo>
                    <a:pt x="1" y="3614"/>
                  </a:lnTo>
                  <a:lnTo>
                    <a:pt x="681" y="3614"/>
                  </a:lnTo>
                  <a:lnTo>
                    <a:pt x="681" y="0"/>
                  </a:lnTo>
                  <a:close/>
                </a:path>
              </a:pathLst>
            </a:custGeom>
            <a:grpFill/>
            <a:ln>
              <a:solidFill>
                <a:srgbClr val="455A6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8647;p78">
              <a:extLst>
                <a:ext uri="{FF2B5EF4-FFF2-40B4-BE49-F238E27FC236}">
                  <a16:creationId xmlns:a16="http://schemas.microsoft.com/office/drawing/2014/main" id="{33061B24-2890-4EC6-91A4-94788EFA31B2}"/>
                </a:ext>
              </a:extLst>
            </p:cNvPr>
            <p:cNvSpPr/>
            <p:nvPr/>
          </p:nvSpPr>
          <p:spPr>
            <a:xfrm>
              <a:off x="7103540" y="2090010"/>
              <a:ext cx="71343" cy="71369"/>
            </a:xfrm>
            <a:custGeom>
              <a:avLst/>
              <a:gdLst/>
              <a:ahLst/>
              <a:cxnLst/>
              <a:rect l="l" t="t" r="r" b="b"/>
              <a:pathLst>
                <a:path w="2723" h="2724" extrusionOk="0">
                  <a:moveTo>
                    <a:pt x="0" y="1"/>
                  </a:moveTo>
                  <a:lnTo>
                    <a:pt x="0" y="2723"/>
                  </a:lnTo>
                  <a:lnTo>
                    <a:pt x="2722" y="2723"/>
                  </a:lnTo>
                  <a:lnTo>
                    <a:pt x="2722" y="2646"/>
                  </a:lnTo>
                  <a:cubicBezTo>
                    <a:pt x="2722" y="1189"/>
                    <a:pt x="1534" y="1"/>
                    <a:pt x="77" y="1"/>
                  </a:cubicBezTo>
                  <a:close/>
                </a:path>
              </a:pathLst>
            </a:custGeom>
            <a:grpFill/>
            <a:ln>
              <a:solidFill>
                <a:srgbClr val="455A6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8648;p78">
              <a:extLst>
                <a:ext uri="{FF2B5EF4-FFF2-40B4-BE49-F238E27FC236}">
                  <a16:creationId xmlns:a16="http://schemas.microsoft.com/office/drawing/2014/main" id="{F1209788-FD58-4FFF-9ED5-C8AC8888E852}"/>
                </a:ext>
              </a:extLst>
            </p:cNvPr>
            <p:cNvSpPr/>
            <p:nvPr/>
          </p:nvSpPr>
          <p:spPr>
            <a:xfrm>
              <a:off x="7103540" y="2090010"/>
              <a:ext cx="71343" cy="71369"/>
            </a:xfrm>
            <a:custGeom>
              <a:avLst/>
              <a:gdLst/>
              <a:ahLst/>
              <a:cxnLst/>
              <a:rect l="l" t="t" r="r" b="b"/>
              <a:pathLst>
                <a:path w="2723" h="2724" extrusionOk="0">
                  <a:moveTo>
                    <a:pt x="0" y="1"/>
                  </a:moveTo>
                  <a:lnTo>
                    <a:pt x="0" y="528"/>
                  </a:lnTo>
                  <a:cubicBezTo>
                    <a:pt x="1112" y="739"/>
                    <a:pt x="1984" y="1611"/>
                    <a:pt x="2195" y="2723"/>
                  </a:cubicBezTo>
                  <a:lnTo>
                    <a:pt x="2722" y="2723"/>
                  </a:lnTo>
                  <a:cubicBezTo>
                    <a:pt x="2722" y="1218"/>
                    <a:pt x="1505" y="1"/>
                    <a:pt x="0" y="1"/>
                  </a:cubicBezTo>
                  <a:close/>
                </a:path>
              </a:pathLst>
            </a:custGeom>
            <a:grpFill/>
            <a:ln>
              <a:solidFill>
                <a:srgbClr val="455A6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8649;p78">
              <a:extLst>
                <a:ext uri="{FF2B5EF4-FFF2-40B4-BE49-F238E27FC236}">
                  <a16:creationId xmlns:a16="http://schemas.microsoft.com/office/drawing/2014/main" id="{A79EFE91-7F75-4138-B2D2-0536F1DC2183}"/>
                </a:ext>
              </a:extLst>
            </p:cNvPr>
            <p:cNvSpPr/>
            <p:nvPr/>
          </p:nvSpPr>
          <p:spPr>
            <a:xfrm>
              <a:off x="7139198" y="2256013"/>
              <a:ext cx="16847" cy="62304"/>
            </a:xfrm>
            <a:custGeom>
              <a:avLst/>
              <a:gdLst/>
              <a:ahLst/>
              <a:cxnLst/>
              <a:rect l="l" t="t" r="r" b="b"/>
              <a:pathLst>
                <a:path w="643" h="2378" extrusionOk="0">
                  <a:moveTo>
                    <a:pt x="0" y="1"/>
                  </a:moveTo>
                  <a:lnTo>
                    <a:pt x="0" y="2282"/>
                  </a:lnTo>
                  <a:cubicBezTo>
                    <a:pt x="0" y="2330"/>
                    <a:pt x="48" y="2378"/>
                    <a:pt x="106" y="2378"/>
                  </a:cubicBezTo>
                  <a:lnTo>
                    <a:pt x="537" y="2378"/>
                  </a:lnTo>
                  <a:cubicBezTo>
                    <a:pt x="595" y="2378"/>
                    <a:pt x="633" y="2330"/>
                    <a:pt x="642" y="2282"/>
                  </a:cubicBezTo>
                  <a:lnTo>
                    <a:pt x="642" y="1"/>
                  </a:lnTo>
                  <a:close/>
                </a:path>
              </a:pathLst>
            </a:custGeom>
            <a:grpFill/>
            <a:ln>
              <a:solidFill>
                <a:srgbClr val="455A6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8650;p78">
              <a:extLst>
                <a:ext uri="{FF2B5EF4-FFF2-40B4-BE49-F238E27FC236}">
                  <a16:creationId xmlns:a16="http://schemas.microsoft.com/office/drawing/2014/main" id="{0D316157-8E1C-4851-BF59-BDDE5FBC50A1}"/>
                </a:ext>
              </a:extLst>
            </p:cNvPr>
            <p:cNvSpPr/>
            <p:nvPr/>
          </p:nvSpPr>
          <p:spPr>
            <a:xfrm>
              <a:off x="7193930" y="2002424"/>
              <a:ext cx="11083" cy="38147"/>
            </a:xfrm>
            <a:custGeom>
              <a:avLst/>
              <a:gdLst/>
              <a:ahLst/>
              <a:cxnLst/>
              <a:rect l="l" t="t" r="r" b="b"/>
              <a:pathLst>
                <a:path w="423" h="1456" extrusionOk="0">
                  <a:moveTo>
                    <a:pt x="212" y="1"/>
                  </a:moveTo>
                  <a:cubicBezTo>
                    <a:pt x="106" y="1"/>
                    <a:pt x="1" y="70"/>
                    <a:pt x="1" y="209"/>
                  </a:cubicBezTo>
                  <a:lnTo>
                    <a:pt x="1" y="1245"/>
                  </a:lnTo>
                  <a:cubicBezTo>
                    <a:pt x="1" y="1360"/>
                    <a:pt x="87" y="1456"/>
                    <a:pt x="212" y="1456"/>
                  </a:cubicBezTo>
                  <a:cubicBezTo>
                    <a:pt x="327" y="1456"/>
                    <a:pt x="413" y="1360"/>
                    <a:pt x="423" y="1245"/>
                  </a:cubicBezTo>
                  <a:lnTo>
                    <a:pt x="423" y="209"/>
                  </a:lnTo>
                  <a:cubicBezTo>
                    <a:pt x="423" y="70"/>
                    <a:pt x="317" y="1"/>
                    <a:pt x="212" y="1"/>
                  </a:cubicBezTo>
                  <a:close/>
                </a:path>
              </a:pathLst>
            </a:custGeom>
            <a:grpFill/>
            <a:ln>
              <a:solidFill>
                <a:srgbClr val="455A6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8651;p78">
              <a:extLst>
                <a:ext uri="{FF2B5EF4-FFF2-40B4-BE49-F238E27FC236}">
                  <a16:creationId xmlns:a16="http://schemas.microsoft.com/office/drawing/2014/main" id="{41DE6F54-7161-44FD-A3CB-E8D1FB1F53BD}"/>
                </a:ext>
              </a:extLst>
            </p:cNvPr>
            <p:cNvSpPr/>
            <p:nvPr/>
          </p:nvSpPr>
          <p:spPr>
            <a:xfrm>
              <a:off x="7193930" y="2072063"/>
              <a:ext cx="11083" cy="47108"/>
            </a:xfrm>
            <a:custGeom>
              <a:avLst/>
              <a:gdLst/>
              <a:ahLst/>
              <a:cxnLst/>
              <a:rect l="l" t="t" r="r" b="b"/>
              <a:pathLst>
                <a:path w="423" h="1798" extrusionOk="0">
                  <a:moveTo>
                    <a:pt x="212" y="0"/>
                  </a:moveTo>
                  <a:cubicBezTo>
                    <a:pt x="106" y="0"/>
                    <a:pt x="1" y="72"/>
                    <a:pt x="1" y="216"/>
                  </a:cubicBezTo>
                  <a:lnTo>
                    <a:pt x="1" y="1587"/>
                  </a:lnTo>
                  <a:cubicBezTo>
                    <a:pt x="1" y="1702"/>
                    <a:pt x="87" y="1798"/>
                    <a:pt x="212" y="1798"/>
                  </a:cubicBezTo>
                  <a:cubicBezTo>
                    <a:pt x="317" y="1798"/>
                    <a:pt x="413" y="1702"/>
                    <a:pt x="423" y="1587"/>
                  </a:cubicBezTo>
                  <a:lnTo>
                    <a:pt x="423" y="216"/>
                  </a:lnTo>
                  <a:cubicBezTo>
                    <a:pt x="423" y="72"/>
                    <a:pt x="317" y="0"/>
                    <a:pt x="212" y="0"/>
                  </a:cubicBezTo>
                  <a:close/>
                </a:path>
              </a:pathLst>
            </a:custGeom>
            <a:grpFill/>
            <a:ln>
              <a:solidFill>
                <a:srgbClr val="455A6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8652;p78">
              <a:extLst>
                <a:ext uri="{FF2B5EF4-FFF2-40B4-BE49-F238E27FC236}">
                  <a16:creationId xmlns:a16="http://schemas.microsoft.com/office/drawing/2014/main" id="{2B8349F9-C149-44C5-9D60-40A1DE905454}"/>
                </a:ext>
              </a:extLst>
            </p:cNvPr>
            <p:cNvSpPr/>
            <p:nvPr/>
          </p:nvSpPr>
          <p:spPr>
            <a:xfrm>
              <a:off x="7177371" y="2029488"/>
              <a:ext cx="43964" cy="47998"/>
            </a:xfrm>
            <a:custGeom>
              <a:avLst/>
              <a:gdLst/>
              <a:ahLst/>
              <a:cxnLst/>
              <a:rect l="l" t="t" r="r" b="b"/>
              <a:pathLst>
                <a:path w="1678" h="1832" extrusionOk="0">
                  <a:moveTo>
                    <a:pt x="253" y="0"/>
                  </a:moveTo>
                  <a:cubicBezTo>
                    <a:pt x="108" y="0"/>
                    <a:pt x="1" y="130"/>
                    <a:pt x="10" y="269"/>
                  </a:cubicBezTo>
                  <a:lnTo>
                    <a:pt x="134" y="1573"/>
                  </a:lnTo>
                  <a:cubicBezTo>
                    <a:pt x="144" y="1717"/>
                    <a:pt x="269" y="1832"/>
                    <a:pt x="412" y="1832"/>
                  </a:cubicBezTo>
                  <a:lnTo>
                    <a:pt x="1265" y="1832"/>
                  </a:lnTo>
                  <a:cubicBezTo>
                    <a:pt x="1409" y="1832"/>
                    <a:pt x="1534" y="1717"/>
                    <a:pt x="1543" y="1573"/>
                  </a:cubicBezTo>
                  <a:lnTo>
                    <a:pt x="1668" y="269"/>
                  </a:lnTo>
                  <a:cubicBezTo>
                    <a:pt x="1678" y="125"/>
                    <a:pt x="1563" y="1"/>
                    <a:pt x="1409" y="1"/>
                  </a:cubicBezTo>
                  <a:lnTo>
                    <a:pt x="269" y="1"/>
                  </a:lnTo>
                  <a:cubicBezTo>
                    <a:pt x="263" y="0"/>
                    <a:pt x="258" y="0"/>
                    <a:pt x="253" y="0"/>
                  </a:cubicBezTo>
                  <a:close/>
                </a:path>
              </a:pathLst>
            </a:custGeom>
            <a:grpFill/>
            <a:ln>
              <a:solidFill>
                <a:srgbClr val="455A6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8653;p78">
              <a:extLst>
                <a:ext uri="{FF2B5EF4-FFF2-40B4-BE49-F238E27FC236}">
                  <a16:creationId xmlns:a16="http://schemas.microsoft.com/office/drawing/2014/main" id="{AE0EB7BD-FE20-44B2-879F-83108395C68A}"/>
                </a:ext>
              </a:extLst>
            </p:cNvPr>
            <p:cNvSpPr/>
            <p:nvPr/>
          </p:nvSpPr>
          <p:spPr>
            <a:xfrm>
              <a:off x="7197205" y="2029488"/>
              <a:ext cx="24130" cy="47998"/>
            </a:xfrm>
            <a:custGeom>
              <a:avLst/>
              <a:gdLst/>
              <a:ahLst/>
              <a:cxnLst/>
              <a:rect l="l" t="t" r="r" b="b"/>
              <a:pathLst>
                <a:path w="921" h="1832" extrusionOk="0">
                  <a:moveTo>
                    <a:pt x="422" y="1"/>
                  </a:moveTo>
                  <a:lnTo>
                    <a:pt x="278" y="1582"/>
                  </a:lnTo>
                  <a:cubicBezTo>
                    <a:pt x="269" y="1726"/>
                    <a:pt x="144" y="1832"/>
                    <a:pt x="0" y="1832"/>
                  </a:cubicBezTo>
                  <a:lnTo>
                    <a:pt x="508" y="1832"/>
                  </a:lnTo>
                  <a:cubicBezTo>
                    <a:pt x="652" y="1832"/>
                    <a:pt x="777" y="1726"/>
                    <a:pt x="786" y="1582"/>
                  </a:cubicBezTo>
                  <a:lnTo>
                    <a:pt x="911" y="279"/>
                  </a:lnTo>
                  <a:cubicBezTo>
                    <a:pt x="921" y="125"/>
                    <a:pt x="806" y="1"/>
                    <a:pt x="652" y="1"/>
                  </a:cubicBezTo>
                  <a:close/>
                </a:path>
              </a:pathLst>
            </a:custGeom>
            <a:grpFill/>
            <a:ln>
              <a:solidFill>
                <a:srgbClr val="455A6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8654;p78">
              <a:extLst>
                <a:ext uri="{FF2B5EF4-FFF2-40B4-BE49-F238E27FC236}">
                  <a16:creationId xmlns:a16="http://schemas.microsoft.com/office/drawing/2014/main" id="{F9D27C5A-7C5A-4C8A-90AE-71EDB3CCEFDA}"/>
                </a:ext>
              </a:extLst>
            </p:cNvPr>
            <p:cNvSpPr/>
            <p:nvPr/>
          </p:nvSpPr>
          <p:spPr>
            <a:xfrm>
              <a:off x="7208261" y="2145528"/>
              <a:ext cx="209705" cy="129611"/>
            </a:xfrm>
            <a:custGeom>
              <a:avLst/>
              <a:gdLst/>
              <a:ahLst/>
              <a:cxnLst/>
              <a:rect l="l" t="t" r="r" b="b"/>
              <a:pathLst>
                <a:path w="8004" h="4947" extrusionOk="0">
                  <a:moveTo>
                    <a:pt x="508" y="0"/>
                  </a:moveTo>
                  <a:cubicBezTo>
                    <a:pt x="230" y="0"/>
                    <a:pt x="0" y="221"/>
                    <a:pt x="0" y="508"/>
                  </a:cubicBezTo>
                  <a:lnTo>
                    <a:pt x="0" y="4438"/>
                  </a:lnTo>
                  <a:cubicBezTo>
                    <a:pt x="0" y="4716"/>
                    <a:pt x="230" y="4946"/>
                    <a:pt x="508" y="4946"/>
                  </a:cubicBezTo>
                  <a:lnTo>
                    <a:pt x="8004" y="4946"/>
                  </a:lnTo>
                  <a:lnTo>
                    <a:pt x="8004" y="0"/>
                  </a:lnTo>
                  <a:close/>
                </a:path>
              </a:pathLst>
            </a:custGeom>
            <a:grpFill/>
            <a:ln>
              <a:solidFill>
                <a:srgbClr val="455A64"/>
              </a:solid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7" name="Google Shape;8655;p78">
              <a:extLst>
                <a:ext uri="{FF2B5EF4-FFF2-40B4-BE49-F238E27FC236}">
                  <a16:creationId xmlns:a16="http://schemas.microsoft.com/office/drawing/2014/main" id="{2294F63B-FD8D-4C65-A125-B3F6EC9CA2A8}"/>
                </a:ext>
              </a:extLst>
            </p:cNvPr>
            <p:cNvSpPr/>
            <p:nvPr/>
          </p:nvSpPr>
          <p:spPr>
            <a:xfrm>
              <a:off x="7391321" y="2145528"/>
              <a:ext cx="26645" cy="129611"/>
            </a:xfrm>
            <a:custGeom>
              <a:avLst/>
              <a:gdLst/>
              <a:ahLst/>
              <a:cxnLst/>
              <a:rect l="l" t="t" r="r" b="b"/>
              <a:pathLst>
                <a:path w="1017" h="4947" extrusionOk="0">
                  <a:moveTo>
                    <a:pt x="1" y="0"/>
                  </a:moveTo>
                  <a:lnTo>
                    <a:pt x="1" y="4946"/>
                  </a:lnTo>
                  <a:lnTo>
                    <a:pt x="1017" y="4946"/>
                  </a:lnTo>
                  <a:lnTo>
                    <a:pt x="1017" y="0"/>
                  </a:lnTo>
                  <a:close/>
                </a:path>
              </a:pathLst>
            </a:custGeom>
            <a:grpFill/>
            <a:ln>
              <a:solidFill>
                <a:srgbClr val="455A6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8656;p78">
              <a:extLst>
                <a:ext uri="{FF2B5EF4-FFF2-40B4-BE49-F238E27FC236}">
                  <a16:creationId xmlns:a16="http://schemas.microsoft.com/office/drawing/2014/main" id="{486CC633-48F2-44B1-BDC6-5AE64DA80E90}"/>
                </a:ext>
              </a:extLst>
            </p:cNvPr>
            <p:cNvSpPr/>
            <p:nvPr/>
          </p:nvSpPr>
          <p:spPr>
            <a:xfrm>
              <a:off x="7139198" y="1991053"/>
              <a:ext cx="88189" cy="122092"/>
            </a:xfrm>
            <a:custGeom>
              <a:avLst/>
              <a:gdLst/>
              <a:ahLst/>
              <a:cxnLst/>
              <a:rect l="l" t="t" r="r" b="b"/>
              <a:pathLst>
                <a:path w="3366" h="4660" extrusionOk="0">
                  <a:moveTo>
                    <a:pt x="2951" y="0"/>
                  </a:moveTo>
                  <a:cubicBezTo>
                    <a:pt x="2942" y="0"/>
                    <a:pt x="2933" y="1"/>
                    <a:pt x="2924" y="1"/>
                  </a:cubicBezTo>
                  <a:lnTo>
                    <a:pt x="384" y="1"/>
                  </a:lnTo>
                  <a:cubicBezTo>
                    <a:pt x="173" y="1"/>
                    <a:pt x="0" y="174"/>
                    <a:pt x="0" y="385"/>
                  </a:cubicBezTo>
                  <a:lnTo>
                    <a:pt x="0" y="4142"/>
                  </a:lnTo>
                  <a:cubicBezTo>
                    <a:pt x="240" y="4276"/>
                    <a:pt x="451" y="4449"/>
                    <a:pt x="642" y="4660"/>
                  </a:cubicBezTo>
                  <a:lnTo>
                    <a:pt x="642" y="634"/>
                  </a:lnTo>
                  <a:lnTo>
                    <a:pt x="2924" y="634"/>
                  </a:lnTo>
                  <a:cubicBezTo>
                    <a:pt x="2933" y="634"/>
                    <a:pt x="2942" y="635"/>
                    <a:pt x="2951" y="635"/>
                  </a:cubicBezTo>
                  <a:cubicBezTo>
                    <a:pt x="3365" y="635"/>
                    <a:pt x="3365" y="0"/>
                    <a:pt x="2951" y="0"/>
                  </a:cubicBezTo>
                  <a:close/>
                </a:path>
              </a:pathLst>
            </a:custGeom>
            <a:grpFill/>
            <a:ln>
              <a:solidFill>
                <a:srgbClr val="455A6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8657;p78">
              <a:extLst>
                <a:ext uri="{FF2B5EF4-FFF2-40B4-BE49-F238E27FC236}">
                  <a16:creationId xmlns:a16="http://schemas.microsoft.com/office/drawing/2014/main" id="{CF42A5C0-9E71-4E1C-A685-205DFF936EC3}"/>
                </a:ext>
              </a:extLst>
            </p:cNvPr>
            <p:cNvSpPr/>
            <p:nvPr/>
          </p:nvSpPr>
          <p:spPr>
            <a:xfrm>
              <a:off x="7079672" y="2018406"/>
              <a:ext cx="23894" cy="299911"/>
            </a:xfrm>
            <a:custGeom>
              <a:avLst/>
              <a:gdLst/>
              <a:ahLst/>
              <a:cxnLst/>
              <a:rect l="l" t="t" r="r" b="b"/>
              <a:pathLst>
                <a:path w="912" h="11447" extrusionOk="0">
                  <a:moveTo>
                    <a:pt x="446" y="1"/>
                  </a:moveTo>
                  <a:cubicBezTo>
                    <a:pt x="194" y="1"/>
                    <a:pt x="0" y="205"/>
                    <a:pt x="0" y="453"/>
                  </a:cubicBezTo>
                  <a:lnTo>
                    <a:pt x="0" y="11322"/>
                  </a:lnTo>
                  <a:lnTo>
                    <a:pt x="10" y="11322"/>
                  </a:lnTo>
                  <a:cubicBezTo>
                    <a:pt x="10" y="11389"/>
                    <a:pt x="58" y="11447"/>
                    <a:pt x="135" y="11447"/>
                  </a:cubicBezTo>
                  <a:lnTo>
                    <a:pt x="777" y="11447"/>
                  </a:lnTo>
                  <a:cubicBezTo>
                    <a:pt x="854" y="11447"/>
                    <a:pt x="902" y="11389"/>
                    <a:pt x="911" y="11322"/>
                  </a:cubicBezTo>
                  <a:lnTo>
                    <a:pt x="911" y="462"/>
                  </a:lnTo>
                  <a:cubicBezTo>
                    <a:pt x="911" y="213"/>
                    <a:pt x="719" y="12"/>
                    <a:pt x="480" y="2"/>
                  </a:cubicBezTo>
                  <a:cubicBezTo>
                    <a:pt x="468" y="1"/>
                    <a:pt x="457" y="1"/>
                    <a:pt x="446" y="1"/>
                  </a:cubicBezTo>
                  <a:close/>
                </a:path>
              </a:pathLst>
            </a:custGeom>
            <a:grpFill/>
            <a:ln>
              <a:solidFill>
                <a:srgbClr val="455A6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8658;p78">
              <a:extLst>
                <a:ext uri="{FF2B5EF4-FFF2-40B4-BE49-F238E27FC236}">
                  <a16:creationId xmlns:a16="http://schemas.microsoft.com/office/drawing/2014/main" id="{2DDF39B8-EC39-42DF-AF20-B48555363B9A}"/>
                </a:ext>
              </a:extLst>
            </p:cNvPr>
            <p:cNvSpPr/>
            <p:nvPr/>
          </p:nvSpPr>
          <p:spPr>
            <a:xfrm>
              <a:off x="7085698" y="2018379"/>
              <a:ext cx="17868" cy="299938"/>
            </a:xfrm>
            <a:custGeom>
              <a:avLst/>
              <a:gdLst/>
              <a:ahLst/>
              <a:cxnLst/>
              <a:rect l="l" t="t" r="r" b="b"/>
              <a:pathLst>
                <a:path w="682" h="11448" extrusionOk="0">
                  <a:moveTo>
                    <a:pt x="222" y="1"/>
                  </a:moveTo>
                  <a:cubicBezTo>
                    <a:pt x="144" y="1"/>
                    <a:pt x="72" y="21"/>
                    <a:pt x="1" y="61"/>
                  </a:cubicBezTo>
                  <a:cubicBezTo>
                    <a:pt x="144" y="137"/>
                    <a:pt x="231" y="291"/>
                    <a:pt x="231" y="454"/>
                  </a:cubicBezTo>
                  <a:lnTo>
                    <a:pt x="231" y="11448"/>
                  </a:lnTo>
                  <a:lnTo>
                    <a:pt x="547" y="11448"/>
                  </a:lnTo>
                  <a:cubicBezTo>
                    <a:pt x="614" y="11448"/>
                    <a:pt x="672" y="11390"/>
                    <a:pt x="672" y="11323"/>
                  </a:cubicBezTo>
                  <a:lnTo>
                    <a:pt x="672" y="463"/>
                  </a:lnTo>
                  <a:cubicBezTo>
                    <a:pt x="681" y="223"/>
                    <a:pt x="499" y="22"/>
                    <a:pt x="269" y="3"/>
                  </a:cubicBezTo>
                  <a:cubicBezTo>
                    <a:pt x="253" y="1"/>
                    <a:pt x="237" y="1"/>
                    <a:pt x="222" y="1"/>
                  </a:cubicBezTo>
                  <a:close/>
                </a:path>
              </a:pathLst>
            </a:custGeom>
            <a:grpFill/>
            <a:ln>
              <a:solidFill>
                <a:srgbClr val="455A6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8"/>
                                        </p:tgtEl>
                                        <p:attrNameLst>
                                          <p:attrName>style.visibility</p:attrName>
                                        </p:attrNameLst>
                                      </p:cBhvr>
                                      <p:to>
                                        <p:strVal val="visible"/>
                                      </p:to>
                                    </p:set>
                                    <p:animEffect transition="in" filter="fade">
                                      <p:cBhvr>
                                        <p:cTn id="7" dur="500"/>
                                        <p:tgtEl>
                                          <p:spTgt spid="348"/>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nodeType="click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anim calcmode="lin" valueType="num">
                                      <p:cBhvr>
                                        <p:cTn id="20" dur="1000" fill="hold"/>
                                        <p:tgtEl>
                                          <p:spTgt spid="24"/>
                                        </p:tgtEl>
                                        <p:attrNameLst>
                                          <p:attrName>ppt_x</p:attrName>
                                        </p:attrNameLst>
                                      </p:cBhvr>
                                      <p:tavLst>
                                        <p:tav tm="0">
                                          <p:val>
                                            <p:strVal val="#ppt_x"/>
                                          </p:val>
                                        </p:tav>
                                        <p:tav tm="100000">
                                          <p:val>
                                            <p:strVal val="#ppt_x"/>
                                          </p:val>
                                        </p:tav>
                                      </p:tavLst>
                                    </p:anim>
                                    <p:anim calcmode="lin" valueType="num">
                                      <p:cBhvr>
                                        <p:cTn id="21"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nodeType="click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fade">
                                      <p:cBhvr>
                                        <p:cTn id="26" dur="1000"/>
                                        <p:tgtEl>
                                          <p:spTgt spid="44"/>
                                        </p:tgtEl>
                                      </p:cBhvr>
                                    </p:animEffect>
                                    <p:anim calcmode="lin" valueType="num">
                                      <p:cBhvr>
                                        <p:cTn id="27" dur="1000" fill="hold"/>
                                        <p:tgtEl>
                                          <p:spTgt spid="44"/>
                                        </p:tgtEl>
                                        <p:attrNameLst>
                                          <p:attrName>ppt_x</p:attrName>
                                        </p:attrNameLst>
                                      </p:cBhvr>
                                      <p:tavLst>
                                        <p:tav tm="0">
                                          <p:val>
                                            <p:strVal val="#ppt_x"/>
                                          </p:val>
                                        </p:tav>
                                        <p:tav tm="100000">
                                          <p:val>
                                            <p:strVal val="#ppt_x"/>
                                          </p:val>
                                        </p:tav>
                                      </p:tavLst>
                                    </p:anim>
                                    <p:anim calcmode="lin" valueType="num">
                                      <p:cBhvr>
                                        <p:cTn id="28"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487"/>
        <p:cNvGrpSpPr/>
        <p:nvPr/>
      </p:nvGrpSpPr>
      <p:grpSpPr>
        <a:xfrm>
          <a:off x="0" y="0"/>
          <a:ext cx="0" cy="0"/>
          <a:chOff x="0" y="0"/>
          <a:chExt cx="0" cy="0"/>
        </a:xfrm>
      </p:grpSpPr>
      <p:sp>
        <p:nvSpPr>
          <p:cNvPr id="488" name="Google Shape;488;p40"/>
          <p:cNvSpPr txBox="1">
            <a:spLocks noGrp="1"/>
          </p:cNvSpPr>
          <p:nvPr>
            <p:ph type="title"/>
          </p:nvPr>
        </p:nvSpPr>
        <p:spPr>
          <a:xfrm>
            <a:off x="4419600" y="1395150"/>
            <a:ext cx="4004400" cy="23532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r>
              <a:rPr lang="en" dirty="0">
                <a:latin typeface="Montserrat SemiBold" panose="020B0604020202020204" charset="0"/>
              </a:rPr>
              <a:t>THIS HAS </a:t>
            </a:r>
            <a:r>
              <a:rPr lang="en" sz="4800" i="1" dirty="0">
                <a:latin typeface="Montserrat SemiBold" panose="020B0604020202020204" charset="0"/>
              </a:rPr>
              <a:t>BEEN</a:t>
            </a:r>
            <a:r>
              <a:rPr lang="en" dirty="0">
                <a:latin typeface="Montserrat SemiBold" panose="020B0604020202020204" charset="0"/>
              </a:rPr>
              <a:t> THE REALITY OF MILLIONS</a:t>
            </a:r>
            <a:endParaRPr dirty="0">
              <a:latin typeface="Montserrat SemiBold" panose="020B0604020202020204" charset="0"/>
            </a:endParaRPr>
          </a:p>
        </p:txBody>
      </p:sp>
      <p:pic>
        <p:nvPicPr>
          <p:cNvPr id="489" name="Google Shape;489;p40">
            <a:hlinkClick r:id="" action="ppaction://hlinkshowjump?jump=nextslide"/>
          </p:cNvPr>
          <p:cNvPicPr preferRelativeResize="0"/>
          <p:nvPr/>
        </p:nvPicPr>
        <p:blipFill rotWithShape="1">
          <a:blip r:embed="rId4">
            <a:alphaModFix/>
          </a:blip>
          <a:srcRect l="11164" t="27567" r="18532" b="39025"/>
          <a:stretch/>
        </p:blipFill>
        <p:spPr>
          <a:xfrm>
            <a:off x="8542799" y="189011"/>
            <a:ext cx="389103" cy="161974"/>
          </a:xfrm>
          <a:prstGeom prst="rect">
            <a:avLst/>
          </a:prstGeom>
          <a:noFill/>
          <a:ln>
            <a:noFill/>
          </a:ln>
        </p:spPr>
      </p:pic>
      <p:pic>
        <p:nvPicPr>
          <p:cNvPr id="490" name="Google Shape;490;p40">
            <a:hlinkClick r:id="" action="ppaction://hlinkshowjump?jump=previousslide"/>
          </p:cNvPr>
          <p:cNvPicPr preferRelativeResize="0"/>
          <p:nvPr/>
        </p:nvPicPr>
        <p:blipFill rotWithShape="1">
          <a:blip r:embed="rId4">
            <a:alphaModFix/>
          </a:blip>
          <a:srcRect l="11164" t="27567" r="18532" b="39025"/>
          <a:stretch/>
        </p:blipFill>
        <p:spPr>
          <a:xfrm flipH="1">
            <a:off x="8042649" y="189011"/>
            <a:ext cx="389103" cy="161974"/>
          </a:xfrm>
          <a:prstGeom prst="rect">
            <a:avLst/>
          </a:prstGeom>
          <a:noFill/>
          <a:ln>
            <a:noFill/>
          </a:ln>
        </p:spPr>
      </p:pic>
      <p:grpSp>
        <p:nvGrpSpPr>
          <p:cNvPr id="7" name="Group 6">
            <a:extLst>
              <a:ext uri="{FF2B5EF4-FFF2-40B4-BE49-F238E27FC236}">
                <a16:creationId xmlns:a16="http://schemas.microsoft.com/office/drawing/2014/main" id="{6186FDB2-CD6B-4CDA-A965-6C790E6A0A74}"/>
              </a:ext>
            </a:extLst>
          </p:cNvPr>
          <p:cNvGrpSpPr/>
          <p:nvPr/>
        </p:nvGrpSpPr>
        <p:grpSpPr>
          <a:xfrm>
            <a:off x="253072" y="170918"/>
            <a:ext cx="454500" cy="423900"/>
            <a:chOff x="253072" y="170918"/>
            <a:chExt cx="454500" cy="423900"/>
          </a:xfrm>
        </p:grpSpPr>
        <p:sp>
          <p:nvSpPr>
            <p:cNvPr id="8" name="Google Shape;373;p37">
              <a:hlinkClick r:id="rId5" action="ppaction://hlinksldjump"/>
              <a:extLst>
                <a:ext uri="{FF2B5EF4-FFF2-40B4-BE49-F238E27FC236}">
                  <a16:creationId xmlns:a16="http://schemas.microsoft.com/office/drawing/2014/main" id="{531B6090-4A8B-4064-9EEB-CE9DF6A23A5A}"/>
                </a:ext>
              </a:extLst>
            </p:cNvPr>
            <p:cNvSpPr/>
            <p:nvPr/>
          </p:nvSpPr>
          <p:spPr>
            <a:xfrm>
              <a:off x="253072" y="170918"/>
              <a:ext cx="454500" cy="423900"/>
            </a:xfrm>
            <a:prstGeom prst="roundRect">
              <a:avLst>
                <a:gd name="adj" fmla="val 16667"/>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 name="Picture 8" descr="Icon&#10;&#10;Description automatically generated">
              <a:extLst>
                <a:ext uri="{FF2B5EF4-FFF2-40B4-BE49-F238E27FC236}">
                  <a16:creationId xmlns:a16="http://schemas.microsoft.com/office/drawing/2014/main" id="{9B2273FC-C8DD-4EFF-8E19-11C207DC2E95}"/>
                </a:ext>
              </a:extLst>
            </p:cNvPr>
            <p:cNvPicPr>
              <a:picLocks noChangeAspect="1"/>
            </p:cNvPicPr>
            <p:nvPr/>
          </p:nvPicPr>
          <p:blipFill>
            <a:blip r:embed="rId6"/>
            <a:stretch>
              <a:fillRect/>
            </a:stretch>
          </p:blipFill>
          <p:spPr>
            <a:xfrm>
              <a:off x="333934" y="239881"/>
              <a:ext cx="297833" cy="290823"/>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488"/>
                                        </p:tgtEl>
                                        <p:attrNameLst>
                                          <p:attrName>style.visibility</p:attrName>
                                        </p:attrNameLst>
                                      </p:cBhvr>
                                      <p:to>
                                        <p:strVal val="visible"/>
                                      </p:to>
                                    </p:set>
                                    <p:animEffect transition="in" filter="wipe(up)">
                                      <p:cBhvr>
                                        <p:cTn id="7" dur="500"/>
                                        <p:tgtEl>
                                          <p:spTgt spid="4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13"/>
        <p:cNvGrpSpPr/>
        <p:nvPr/>
      </p:nvGrpSpPr>
      <p:grpSpPr>
        <a:xfrm>
          <a:off x="0" y="0"/>
          <a:ext cx="0" cy="0"/>
          <a:chOff x="0" y="0"/>
          <a:chExt cx="0" cy="0"/>
        </a:xfrm>
      </p:grpSpPr>
      <p:sp>
        <p:nvSpPr>
          <p:cNvPr id="814" name="Google Shape;814;p48"/>
          <p:cNvSpPr txBox="1">
            <a:spLocks noGrp="1"/>
          </p:cNvSpPr>
          <p:nvPr>
            <p:ph type="title"/>
          </p:nvPr>
        </p:nvSpPr>
        <p:spPr>
          <a:xfrm>
            <a:off x="1595700" y="2025569"/>
            <a:ext cx="800170" cy="3516637"/>
          </a:xfrm>
          <a:prstGeom prst="rect">
            <a:avLst/>
          </a:prstGeom>
        </p:spPr>
        <p:txBody>
          <a:bodyPr spcFirstLastPara="1" wrap="square" lIns="0" tIns="0" rIns="0" bIns="0" anchor="t" anchorCtr="0">
            <a:noAutofit/>
          </a:bodyPr>
          <a:lstStyle/>
          <a:p>
            <a:pPr marL="0" lvl="0" indent="0" algn="ctr" rtl="0">
              <a:spcBef>
                <a:spcPts val="0"/>
              </a:spcBef>
              <a:spcAft>
                <a:spcPts val="0"/>
              </a:spcAft>
              <a:buNone/>
            </a:pPr>
            <a:r>
              <a:rPr lang="en" dirty="0"/>
              <a:t>0</a:t>
            </a:r>
            <a:br>
              <a:rPr lang="en" dirty="0"/>
            </a:br>
            <a:r>
              <a:rPr lang="en" dirty="0"/>
              <a:t>1</a:t>
            </a:r>
            <a:br>
              <a:rPr lang="en" dirty="0"/>
            </a:br>
            <a:r>
              <a:rPr lang="en" dirty="0"/>
              <a:t>2</a:t>
            </a:r>
            <a:br>
              <a:rPr lang="en" dirty="0"/>
            </a:br>
            <a:r>
              <a:rPr lang="en" dirty="0"/>
              <a:t>3</a:t>
            </a:r>
            <a:endParaRPr dirty="0"/>
          </a:p>
        </p:txBody>
      </p:sp>
      <p:sp>
        <p:nvSpPr>
          <p:cNvPr id="15" name="Google Shape;814;p48">
            <a:extLst>
              <a:ext uri="{FF2B5EF4-FFF2-40B4-BE49-F238E27FC236}">
                <a16:creationId xmlns:a16="http://schemas.microsoft.com/office/drawing/2014/main" id="{D907D4D4-CB3A-43F7-8392-B3084B1881A2}"/>
              </a:ext>
            </a:extLst>
          </p:cNvPr>
          <p:cNvSpPr txBox="1">
            <a:spLocks/>
          </p:cNvSpPr>
          <p:nvPr/>
        </p:nvSpPr>
        <p:spPr>
          <a:xfrm>
            <a:off x="2211467" y="2025569"/>
            <a:ext cx="800170" cy="12697428"/>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2000"/>
              <a:buFont typeface="Montserrat"/>
              <a:buNone/>
              <a:defRPr sz="6000" b="1" i="0" u="none" strike="noStrike" cap="none">
                <a:solidFill>
                  <a:schemeClr val="dk1"/>
                </a:solidFill>
                <a:latin typeface="Montserrat"/>
                <a:ea typeface="Montserrat"/>
                <a:cs typeface="Montserrat"/>
                <a:sym typeface="Montserrat"/>
              </a:defRPr>
            </a:lvl1pPr>
            <a:lvl2pPr marR="0" lvl="1"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9pPr>
          </a:lstStyle>
          <a:p>
            <a:r>
              <a:rPr lang="en" dirty="0"/>
              <a:t>0</a:t>
            </a:r>
            <a:br>
              <a:rPr lang="en" dirty="0"/>
            </a:br>
            <a:r>
              <a:rPr lang="en" dirty="0"/>
              <a:t>2</a:t>
            </a:r>
            <a:br>
              <a:rPr lang="en" dirty="0"/>
            </a:br>
            <a:r>
              <a:rPr lang="en" dirty="0"/>
              <a:t>4</a:t>
            </a:r>
            <a:br>
              <a:rPr lang="en" dirty="0"/>
            </a:br>
            <a:r>
              <a:rPr lang="en" dirty="0"/>
              <a:t>6</a:t>
            </a:r>
            <a:br>
              <a:rPr lang="en" dirty="0"/>
            </a:br>
            <a:r>
              <a:rPr lang="en" dirty="0"/>
              <a:t>80</a:t>
            </a:r>
            <a:br>
              <a:rPr lang="en" dirty="0"/>
            </a:br>
            <a:r>
              <a:rPr lang="en" dirty="0"/>
              <a:t>2</a:t>
            </a:r>
            <a:br>
              <a:rPr lang="en" dirty="0"/>
            </a:br>
            <a:r>
              <a:rPr lang="en" dirty="0"/>
              <a:t>4</a:t>
            </a:r>
            <a:br>
              <a:rPr lang="en" dirty="0"/>
            </a:br>
            <a:r>
              <a:rPr lang="en" dirty="0"/>
              <a:t>6</a:t>
            </a:r>
            <a:br>
              <a:rPr lang="en" dirty="0"/>
            </a:br>
            <a:r>
              <a:rPr lang="en" dirty="0"/>
              <a:t>8</a:t>
            </a:r>
          </a:p>
          <a:p>
            <a:r>
              <a:rPr lang="en" dirty="0"/>
              <a:t>0</a:t>
            </a:r>
            <a:br>
              <a:rPr lang="en" dirty="0"/>
            </a:br>
            <a:r>
              <a:rPr lang="en" dirty="0"/>
              <a:t>2</a:t>
            </a:r>
            <a:br>
              <a:rPr lang="en" dirty="0"/>
            </a:br>
            <a:r>
              <a:rPr lang="en" dirty="0"/>
              <a:t>4</a:t>
            </a:r>
          </a:p>
          <a:p>
            <a:r>
              <a:rPr lang="en" dirty="0"/>
              <a:t>6</a:t>
            </a:r>
          </a:p>
        </p:txBody>
      </p:sp>
      <p:pic>
        <p:nvPicPr>
          <p:cNvPr id="18" name="Picture 17">
            <a:extLst>
              <a:ext uri="{FF2B5EF4-FFF2-40B4-BE49-F238E27FC236}">
                <a16:creationId xmlns:a16="http://schemas.microsoft.com/office/drawing/2014/main" id="{E1A29CE1-38A1-4D0B-A06C-02311A7726ED}"/>
              </a:ext>
            </a:extLst>
          </p:cNvPr>
          <p:cNvPicPr>
            <a:picLocks noChangeAspect="1"/>
          </p:cNvPicPr>
          <p:nvPr/>
        </p:nvPicPr>
        <p:blipFill rotWithShape="1">
          <a:blip r:embed="rId3"/>
          <a:srcRect t="56447"/>
          <a:stretch/>
        </p:blipFill>
        <p:spPr>
          <a:xfrm>
            <a:off x="-14172" y="2906274"/>
            <a:ext cx="9143996" cy="2259819"/>
          </a:xfrm>
          <a:prstGeom prst="rect">
            <a:avLst/>
          </a:prstGeom>
          <a:effectLst>
            <a:softEdge rad="31750"/>
          </a:effectLst>
        </p:spPr>
      </p:pic>
      <p:pic>
        <p:nvPicPr>
          <p:cNvPr id="17" name="Picture 16">
            <a:extLst>
              <a:ext uri="{FF2B5EF4-FFF2-40B4-BE49-F238E27FC236}">
                <a16:creationId xmlns:a16="http://schemas.microsoft.com/office/drawing/2014/main" id="{2A3701B9-FA96-4EB5-A15B-1C78560F7788}"/>
              </a:ext>
            </a:extLst>
          </p:cNvPr>
          <p:cNvPicPr>
            <a:picLocks noChangeAspect="1"/>
          </p:cNvPicPr>
          <p:nvPr/>
        </p:nvPicPr>
        <p:blipFill>
          <a:blip r:embed="rId4"/>
          <a:stretch>
            <a:fillRect/>
          </a:stretch>
        </p:blipFill>
        <p:spPr>
          <a:xfrm>
            <a:off x="-42532" y="-49616"/>
            <a:ext cx="9377918" cy="2199307"/>
          </a:xfrm>
          <a:prstGeom prst="rect">
            <a:avLst/>
          </a:prstGeom>
          <a:effectLst>
            <a:softEdge rad="63500"/>
          </a:effectLst>
        </p:spPr>
      </p:pic>
      <p:pic>
        <p:nvPicPr>
          <p:cNvPr id="21" name="Picture 20">
            <a:extLst>
              <a:ext uri="{FF2B5EF4-FFF2-40B4-BE49-F238E27FC236}">
                <a16:creationId xmlns:a16="http://schemas.microsoft.com/office/drawing/2014/main" id="{8B09FE4E-49DC-4C34-84FF-8944B338900F}"/>
              </a:ext>
            </a:extLst>
          </p:cNvPr>
          <p:cNvPicPr>
            <a:picLocks noChangeAspect="1"/>
          </p:cNvPicPr>
          <p:nvPr/>
        </p:nvPicPr>
        <p:blipFill rotWithShape="1">
          <a:blip r:embed="rId4"/>
          <a:srcRect b="49527"/>
          <a:stretch/>
        </p:blipFill>
        <p:spPr>
          <a:xfrm>
            <a:off x="-42532" y="-49615"/>
            <a:ext cx="9377918" cy="1110066"/>
          </a:xfrm>
          <a:prstGeom prst="rect">
            <a:avLst/>
          </a:prstGeom>
        </p:spPr>
      </p:pic>
      <p:pic>
        <p:nvPicPr>
          <p:cNvPr id="816" name="Google Shape;816;p48">
            <a:hlinkClick r:id="" action="ppaction://hlinkshowjump?jump=nextslide"/>
          </p:cNvPr>
          <p:cNvPicPr preferRelativeResize="0"/>
          <p:nvPr/>
        </p:nvPicPr>
        <p:blipFill rotWithShape="1">
          <a:blip r:embed="rId5">
            <a:alphaModFix/>
          </a:blip>
          <a:srcRect l="11164" t="27567" r="18532" b="39025"/>
          <a:stretch/>
        </p:blipFill>
        <p:spPr>
          <a:xfrm>
            <a:off x="8542799" y="189011"/>
            <a:ext cx="389103" cy="161974"/>
          </a:xfrm>
          <a:prstGeom prst="rect">
            <a:avLst/>
          </a:prstGeom>
          <a:noFill/>
          <a:ln>
            <a:noFill/>
          </a:ln>
        </p:spPr>
      </p:pic>
      <p:pic>
        <p:nvPicPr>
          <p:cNvPr id="817" name="Google Shape;817;p48">
            <a:hlinkClick r:id="" action="ppaction://hlinkshowjump?jump=previousslide"/>
          </p:cNvPr>
          <p:cNvPicPr preferRelativeResize="0"/>
          <p:nvPr/>
        </p:nvPicPr>
        <p:blipFill rotWithShape="1">
          <a:blip r:embed="rId5">
            <a:alphaModFix/>
          </a:blip>
          <a:srcRect l="11164" t="27567" r="18532" b="39025"/>
          <a:stretch/>
        </p:blipFill>
        <p:spPr>
          <a:xfrm flipH="1">
            <a:off x="8042649" y="189011"/>
            <a:ext cx="389103" cy="161974"/>
          </a:xfrm>
          <a:prstGeom prst="rect">
            <a:avLst/>
          </a:prstGeom>
          <a:noFill/>
          <a:ln>
            <a:noFill/>
          </a:ln>
        </p:spPr>
      </p:pic>
      <p:grpSp>
        <p:nvGrpSpPr>
          <p:cNvPr id="8" name="Group 7">
            <a:extLst>
              <a:ext uri="{FF2B5EF4-FFF2-40B4-BE49-F238E27FC236}">
                <a16:creationId xmlns:a16="http://schemas.microsoft.com/office/drawing/2014/main" id="{3B00F445-5E79-491D-95ED-F58F5B66118B}"/>
              </a:ext>
            </a:extLst>
          </p:cNvPr>
          <p:cNvGrpSpPr/>
          <p:nvPr/>
        </p:nvGrpSpPr>
        <p:grpSpPr>
          <a:xfrm>
            <a:off x="253072" y="170918"/>
            <a:ext cx="454500" cy="423900"/>
            <a:chOff x="253072" y="170918"/>
            <a:chExt cx="454500" cy="423900"/>
          </a:xfrm>
        </p:grpSpPr>
        <p:sp>
          <p:nvSpPr>
            <p:cNvPr id="9" name="Google Shape;373;p37">
              <a:hlinkClick r:id="" action="ppaction://noaction"/>
              <a:extLst>
                <a:ext uri="{FF2B5EF4-FFF2-40B4-BE49-F238E27FC236}">
                  <a16:creationId xmlns:a16="http://schemas.microsoft.com/office/drawing/2014/main" id="{841EFD85-A037-4F81-A2B8-76D7F5A47E1E}"/>
                </a:ext>
              </a:extLst>
            </p:cNvPr>
            <p:cNvSpPr/>
            <p:nvPr/>
          </p:nvSpPr>
          <p:spPr>
            <a:xfrm>
              <a:off x="253072" y="170918"/>
              <a:ext cx="454500" cy="423900"/>
            </a:xfrm>
            <a:prstGeom prst="roundRect">
              <a:avLst>
                <a:gd name="adj" fmla="val 16667"/>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0" name="Picture 9" descr="Icon&#10;&#10;Description automatically generated">
              <a:extLst>
                <a:ext uri="{FF2B5EF4-FFF2-40B4-BE49-F238E27FC236}">
                  <a16:creationId xmlns:a16="http://schemas.microsoft.com/office/drawing/2014/main" id="{CC2F2C2B-FFE9-463B-B48E-F4F06449B719}"/>
                </a:ext>
              </a:extLst>
            </p:cNvPr>
            <p:cNvPicPr>
              <a:picLocks noChangeAspect="1"/>
            </p:cNvPicPr>
            <p:nvPr/>
          </p:nvPicPr>
          <p:blipFill>
            <a:blip r:embed="rId6"/>
            <a:stretch>
              <a:fillRect/>
            </a:stretch>
          </p:blipFill>
          <p:spPr>
            <a:xfrm>
              <a:off x="333934" y="239881"/>
              <a:ext cx="297833" cy="290823"/>
            </a:xfrm>
            <a:prstGeom prst="rect">
              <a:avLst/>
            </a:prstGeom>
          </p:spPr>
        </p:pic>
      </p:grpSp>
      <p:pic>
        <p:nvPicPr>
          <p:cNvPr id="19" name="Picture 18">
            <a:extLst>
              <a:ext uri="{FF2B5EF4-FFF2-40B4-BE49-F238E27FC236}">
                <a16:creationId xmlns:a16="http://schemas.microsoft.com/office/drawing/2014/main" id="{314F7D5F-2B25-415F-B4B8-801F1E8F2D33}"/>
              </a:ext>
            </a:extLst>
          </p:cNvPr>
          <p:cNvPicPr>
            <a:picLocks noChangeAspect="1"/>
          </p:cNvPicPr>
          <p:nvPr/>
        </p:nvPicPr>
        <p:blipFill rotWithShape="1">
          <a:blip r:embed="rId3"/>
          <a:srcRect t="71295" b="-1"/>
          <a:stretch/>
        </p:blipFill>
        <p:spPr>
          <a:xfrm>
            <a:off x="-14172" y="3676650"/>
            <a:ext cx="9143996" cy="1489443"/>
          </a:xfrm>
          <a:prstGeom prst="rect">
            <a:avLst/>
          </a:prstGeom>
        </p:spPr>
      </p:pic>
      <p:sp>
        <p:nvSpPr>
          <p:cNvPr id="20" name="Google Shape;814;p48">
            <a:extLst>
              <a:ext uri="{FF2B5EF4-FFF2-40B4-BE49-F238E27FC236}">
                <a16:creationId xmlns:a16="http://schemas.microsoft.com/office/drawing/2014/main" id="{967BC579-C02D-4312-81F9-09A4EEECB7D8}"/>
              </a:ext>
            </a:extLst>
          </p:cNvPr>
          <p:cNvSpPr txBox="1">
            <a:spLocks/>
          </p:cNvSpPr>
          <p:nvPr/>
        </p:nvSpPr>
        <p:spPr>
          <a:xfrm>
            <a:off x="2805600" y="2246731"/>
            <a:ext cx="4448765" cy="660636"/>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2000"/>
              <a:buFont typeface="Montserrat"/>
              <a:buNone/>
              <a:defRPr sz="6000" b="1" i="0" u="none" strike="noStrike" cap="none">
                <a:solidFill>
                  <a:schemeClr val="dk1"/>
                </a:solidFill>
                <a:latin typeface="Montserrat"/>
                <a:ea typeface="Montserrat"/>
                <a:cs typeface="Montserrat"/>
                <a:sym typeface="Montserrat"/>
              </a:defRPr>
            </a:lvl1pPr>
            <a:lvl2pPr marR="0" lvl="1"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9pPr>
          </a:lstStyle>
          <a:p>
            <a:r>
              <a:rPr lang="en" sz="3600" dirty="0"/>
              <a:t>MILLION DEATHS</a:t>
            </a:r>
          </a:p>
        </p:txBody>
      </p:sp>
      <p:sp>
        <p:nvSpPr>
          <p:cNvPr id="23" name="Google Shape;814;p48">
            <a:extLst>
              <a:ext uri="{FF2B5EF4-FFF2-40B4-BE49-F238E27FC236}">
                <a16:creationId xmlns:a16="http://schemas.microsoft.com/office/drawing/2014/main" id="{107B5456-A594-486F-8A6A-B6C566A83993}"/>
              </a:ext>
            </a:extLst>
          </p:cNvPr>
          <p:cNvSpPr txBox="1">
            <a:spLocks/>
          </p:cNvSpPr>
          <p:nvPr/>
        </p:nvSpPr>
        <p:spPr>
          <a:xfrm>
            <a:off x="2141612" y="2258306"/>
            <a:ext cx="306852" cy="660636"/>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2000"/>
              <a:buFont typeface="Montserrat"/>
              <a:buNone/>
              <a:defRPr sz="6000" b="1" i="0" u="none" strike="noStrike" cap="none">
                <a:solidFill>
                  <a:schemeClr val="dk1"/>
                </a:solidFill>
                <a:latin typeface="Montserrat"/>
                <a:ea typeface="Montserrat"/>
                <a:cs typeface="Montserrat"/>
                <a:sym typeface="Montserrat"/>
              </a:defRPr>
            </a:lvl1pPr>
            <a:lvl2pPr marR="0" lvl="1"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9pPr>
          </a:lstStyle>
          <a:p>
            <a:r>
              <a:rPr lang="en" sz="3600" dirty="0"/>
              <a:t>.</a:t>
            </a:r>
          </a:p>
        </p:txBody>
      </p:sp>
      <p:pic>
        <p:nvPicPr>
          <p:cNvPr id="62" name="Graphic 61" descr="Coffin outline">
            <a:extLst>
              <a:ext uri="{FF2B5EF4-FFF2-40B4-BE49-F238E27FC236}">
                <a16:creationId xmlns:a16="http://schemas.microsoft.com/office/drawing/2014/main" id="{9E9296B1-38E4-42FF-9376-0ADE14F0E4D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221631" y="1561913"/>
            <a:ext cx="696393" cy="696393"/>
          </a:xfrm>
          <a:prstGeom prst="rect">
            <a:avLst/>
          </a:prstGeom>
        </p:spPr>
      </p:pic>
    </p:spTree>
    <p:extLst>
      <p:ext uri="{BB962C8B-B14F-4D97-AF65-F5344CB8AC3E}">
        <p14:creationId xmlns:p14="http://schemas.microsoft.com/office/powerpoint/2010/main" val="3314028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grpId="0" nodeType="withEffect">
                                  <p:stCondLst>
                                    <p:cond delay="0"/>
                                  </p:stCondLst>
                                  <p:childTnLst>
                                    <p:animMotion origin="layout" path="M 8.33333E-7 -3.82716E-6 L 8.33333E-7 -0.52932 " pathEditMode="relative" rAng="0" ptsTypes="AA">
                                      <p:cBhvr>
                                        <p:cTn id="6" dur="750" fill="hold"/>
                                        <p:tgtEl>
                                          <p:spTgt spid="814"/>
                                        </p:tgtEl>
                                        <p:attrNameLst>
                                          <p:attrName>ppt_x</p:attrName>
                                          <p:attrName>ppt_y</p:attrName>
                                        </p:attrNameLst>
                                      </p:cBhvr>
                                      <p:rCtr x="0" y="-26481"/>
                                    </p:animMotion>
                                  </p:childTnLst>
                                </p:cTn>
                              </p:par>
                              <p:par>
                                <p:cTn id="7" presetID="64" presetClass="path" presetSubtype="0" accel="50000" decel="50000" fill="hold" grpId="0" nodeType="withEffect">
                                  <p:stCondLst>
                                    <p:cond delay="0"/>
                                  </p:stCondLst>
                                  <p:childTnLst>
                                    <p:animMotion origin="layout" path="M -2.77778E-7 3.58025E-6 L -2.77778E-7 -2.31235 " pathEditMode="relative" rAng="0" ptsTypes="AA">
                                      <p:cBhvr>
                                        <p:cTn id="8" dur="750" fill="hold"/>
                                        <p:tgtEl>
                                          <p:spTgt spid="15"/>
                                        </p:tgtEl>
                                        <p:attrNameLst>
                                          <p:attrName>ppt_x</p:attrName>
                                          <p:attrName>ppt_y</p:attrName>
                                        </p:attrNameLst>
                                      </p:cBhvr>
                                      <p:rCtr x="0" y="-11561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4"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13"/>
        <p:cNvGrpSpPr/>
        <p:nvPr/>
      </p:nvGrpSpPr>
      <p:grpSpPr>
        <a:xfrm>
          <a:off x="0" y="0"/>
          <a:ext cx="0" cy="0"/>
          <a:chOff x="0" y="0"/>
          <a:chExt cx="0" cy="0"/>
        </a:xfrm>
      </p:grpSpPr>
      <p:sp>
        <p:nvSpPr>
          <p:cNvPr id="814" name="Google Shape;814;p48"/>
          <p:cNvSpPr txBox="1">
            <a:spLocks noGrp="1"/>
          </p:cNvSpPr>
          <p:nvPr>
            <p:ph type="title"/>
          </p:nvPr>
        </p:nvSpPr>
        <p:spPr>
          <a:xfrm>
            <a:off x="2833507" y="2019064"/>
            <a:ext cx="800170" cy="4622738"/>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r>
              <a:rPr lang="en" dirty="0"/>
              <a:t>0</a:t>
            </a:r>
            <a:br>
              <a:rPr lang="en" dirty="0"/>
            </a:br>
            <a:r>
              <a:rPr lang="en" dirty="0"/>
              <a:t>1</a:t>
            </a:r>
            <a:br>
              <a:rPr lang="en" dirty="0"/>
            </a:br>
            <a:r>
              <a:rPr lang="en" dirty="0"/>
              <a:t>2</a:t>
            </a:r>
            <a:br>
              <a:rPr lang="en" dirty="0"/>
            </a:br>
            <a:r>
              <a:rPr lang="en" dirty="0"/>
              <a:t>3</a:t>
            </a:r>
            <a:br>
              <a:rPr lang="en" dirty="0"/>
            </a:br>
            <a:r>
              <a:rPr lang="en" dirty="0"/>
              <a:t>4</a:t>
            </a:r>
            <a:endParaRPr dirty="0"/>
          </a:p>
        </p:txBody>
      </p:sp>
      <p:sp>
        <p:nvSpPr>
          <p:cNvPr id="15" name="Google Shape;814;p48">
            <a:extLst>
              <a:ext uri="{FF2B5EF4-FFF2-40B4-BE49-F238E27FC236}">
                <a16:creationId xmlns:a16="http://schemas.microsoft.com/office/drawing/2014/main" id="{D907D4D4-CB3A-43F7-8392-B3084B1881A2}"/>
              </a:ext>
            </a:extLst>
          </p:cNvPr>
          <p:cNvSpPr txBox="1">
            <a:spLocks/>
          </p:cNvSpPr>
          <p:nvPr/>
        </p:nvSpPr>
        <p:spPr>
          <a:xfrm>
            <a:off x="3375769" y="1509829"/>
            <a:ext cx="800170" cy="20270361"/>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2000"/>
              <a:buFont typeface="Montserrat"/>
              <a:buNone/>
              <a:defRPr sz="6000" b="1" i="0" u="none" strike="noStrike" cap="none">
                <a:solidFill>
                  <a:schemeClr val="dk1"/>
                </a:solidFill>
                <a:latin typeface="Montserrat"/>
                <a:ea typeface="Montserrat"/>
                <a:cs typeface="Montserrat"/>
                <a:sym typeface="Montserrat"/>
              </a:defRPr>
            </a:lvl1pPr>
            <a:lvl2pPr marR="0" lvl="1"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9pPr>
          </a:lstStyle>
          <a:p>
            <a:r>
              <a:rPr lang="en" dirty="0"/>
              <a:t>0</a:t>
            </a:r>
            <a:br>
              <a:rPr lang="en" dirty="0"/>
            </a:br>
            <a:r>
              <a:rPr lang="en" dirty="0"/>
              <a:t>2</a:t>
            </a:r>
            <a:br>
              <a:rPr lang="en" dirty="0"/>
            </a:br>
            <a:r>
              <a:rPr lang="en" dirty="0"/>
              <a:t>4</a:t>
            </a:r>
            <a:br>
              <a:rPr lang="en" dirty="0"/>
            </a:br>
            <a:r>
              <a:rPr lang="en" dirty="0"/>
              <a:t>6</a:t>
            </a:r>
            <a:br>
              <a:rPr lang="en" dirty="0"/>
            </a:br>
            <a:r>
              <a:rPr lang="en" dirty="0"/>
              <a:t>80</a:t>
            </a:r>
            <a:br>
              <a:rPr lang="en" dirty="0"/>
            </a:br>
            <a:r>
              <a:rPr lang="en" dirty="0"/>
              <a:t>2</a:t>
            </a:r>
            <a:br>
              <a:rPr lang="en" dirty="0"/>
            </a:br>
            <a:r>
              <a:rPr lang="en" dirty="0"/>
              <a:t>4</a:t>
            </a:r>
            <a:br>
              <a:rPr lang="en" dirty="0"/>
            </a:br>
            <a:r>
              <a:rPr lang="en" dirty="0"/>
              <a:t>6</a:t>
            </a:r>
            <a:br>
              <a:rPr lang="en" dirty="0"/>
            </a:br>
            <a:r>
              <a:rPr lang="en" dirty="0"/>
              <a:t>8</a:t>
            </a:r>
          </a:p>
          <a:p>
            <a:r>
              <a:rPr lang="en" dirty="0"/>
              <a:t>0</a:t>
            </a:r>
            <a:br>
              <a:rPr lang="en" dirty="0"/>
            </a:br>
            <a:r>
              <a:rPr lang="en" dirty="0"/>
              <a:t>2</a:t>
            </a:r>
            <a:br>
              <a:rPr lang="en" dirty="0"/>
            </a:br>
            <a:r>
              <a:rPr lang="en" dirty="0"/>
              <a:t>4</a:t>
            </a:r>
            <a:br>
              <a:rPr lang="en" dirty="0"/>
            </a:br>
            <a:r>
              <a:rPr lang="en" dirty="0"/>
              <a:t>6</a:t>
            </a:r>
            <a:br>
              <a:rPr lang="en" dirty="0"/>
            </a:br>
            <a:r>
              <a:rPr lang="en" dirty="0"/>
              <a:t>80</a:t>
            </a:r>
            <a:br>
              <a:rPr lang="en" dirty="0"/>
            </a:br>
            <a:r>
              <a:rPr lang="en" dirty="0"/>
              <a:t>2</a:t>
            </a:r>
            <a:br>
              <a:rPr lang="en" dirty="0"/>
            </a:br>
            <a:r>
              <a:rPr lang="en" dirty="0"/>
              <a:t>4</a:t>
            </a:r>
            <a:br>
              <a:rPr lang="en" dirty="0"/>
            </a:br>
            <a:r>
              <a:rPr lang="en" dirty="0"/>
              <a:t>5</a:t>
            </a:r>
          </a:p>
          <a:p>
            <a:endParaRPr lang="en" dirty="0"/>
          </a:p>
          <a:p>
            <a:endParaRPr lang="en" dirty="0"/>
          </a:p>
        </p:txBody>
      </p:sp>
      <p:sp>
        <p:nvSpPr>
          <p:cNvPr id="16" name="Google Shape;814;p48">
            <a:extLst>
              <a:ext uri="{FF2B5EF4-FFF2-40B4-BE49-F238E27FC236}">
                <a16:creationId xmlns:a16="http://schemas.microsoft.com/office/drawing/2014/main" id="{3E2C13C2-3AE9-4FC5-8F47-8E42FB662ED9}"/>
              </a:ext>
            </a:extLst>
          </p:cNvPr>
          <p:cNvSpPr txBox="1">
            <a:spLocks/>
          </p:cNvSpPr>
          <p:nvPr/>
        </p:nvSpPr>
        <p:spPr>
          <a:xfrm>
            <a:off x="3910125" y="2065247"/>
            <a:ext cx="800170" cy="20985015"/>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2000"/>
              <a:buFont typeface="Montserrat"/>
              <a:buNone/>
              <a:defRPr sz="6000" b="1" i="0" u="none" strike="noStrike" cap="none">
                <a:solidFill>
                  <a:schemeClr val="dk1"/>
                </a:solidFill>
                <a:latin typeface="Montserrat"/>
                <a:ea typeface="Montserrat"/>
                <a:cs typeface="Montserrat"/>
                <a:sym typeface="Montserrat"/>
              </a:defRPr>
            </a:lvl1pPr>
            <a:lvl2pPr marR="0" lvl="1"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9pPr>
          </a:lstStyle>
          <a:p>
            <a:r>
              <a:rPr lang="en" dirty="0"/>
              <a:t>0</a:t>
            </a:r>
            <a:br>
              <a:rPr lang="en" dirty="0"/>
            </a:br>
            <a:r>
              <a:rPr lang="en" dirty="0"/>
              <a:t>2</a:t>
            </a:r>
            <a:br>
              <a:rPr lang="en" dirty="0"/>
            </a:br>
            <a:r>
              <a:rPr lang="en" dirty="0"/>
              <a:t>4</a:t>
            </a:r>
            <a:br>
              <a:rPr lang="en" dirty="0"/>
            </a:br>
            <a:r>
              <a:rPr lang="en" dirty="0"/>
              <a:t>6</a:t>
            </a:r>
            <a:br>
              <a:rPr lang="en" dirty="0"/>
            </a:br>
            <a:r>
              <a:rPr lang="en" dirty="0"/>
              <a:t>80</a:t>
            </a:r>
            <a:br>
              <a:rPr lang="en" dirty="0"/>
            </a:br>
            <a:r>
              <a:rPr lang="en" dirty="0"/>
              <a:t>2</a:t>
            </a:r>
            <a:br>
              <a:rPr lang="en" dirty="0"/>
            </a:br>
            <a:r>
              <a:rPr lang="en" dirty="0"/>
              <a:t>4</a:t>
            </a:r>
            <a:br>
              <a:rPr lang="en" dirty="0"/>
            </a:br>
            <a:r>
              <a:rPr lang="en" dirty="0"/>
              <a:t>6</a:t>
            </a:r>
            <a:br>
              <a:rPr lang="en" dirty="0"/>
            </a:br>
            <a:r>
              <a:rPr lang="en" dirty="0"/>
              <a:t>8</a:t>
            </a:r>
          </a:p>
          <a:p>
            <a:r>
              <a:rPr lang="en" dirty="0"/>
              <a:t>0</a:t>
            </a:r>
            <a:br>
              <a:rPr lang="en" dirty="0"/>
            </a:br>
            <a:r>
              <a:rPr lang="en" dirty="0"/>
              <a:t>2</a:t>
            </a:r>
            <a:br>
              <a:rPr lang="en" dirty="0"/>
            </a:br>
            <a:r>
              <a:rPr lang="en" dirty="0"/>
              <a:t>4</a:t>
            </a:r>
            <a:br>
              <a:rPr lang="en" dirty="0"/>
            </a:br>
            <a:r>
              <a:rPr lang="en" dirty="0"/>
              <a:t>6</a:t>
            </a:r>
            <a:br>
              <a:rPr lang="en" dirty="0"/>
            </a:br>
            <a:r>
              <a:rPr lang="en" dirty="0"/>
              <a:t>80</a:t>
            </a:r>
            <a:br>
              <a:rPr lang="en" dirty="0"/>
            </a:br>
            <a:r>
              <a:rPr lang="en" dirty="0"/>
              <a:t>2</a:t>
            </a:r>
            <a:br>
              <a:rPr lang="en" dirty="0"/>
            </a:br>
            <a:r>
              <a:rPr lang="en" dirty="0"/>
              <a:t>4</a:t>
            </a:r>
            <a:br>
              <a:rPr lang="en" dirty="0"/>
            </a:br>
            <a:r>
              <a:rPr lang="en" dirty="0"/>
              <a:t>6</a:t>
            </a:r>
            <a:br>
              <a:rPr lang="en" dirty="0"/>
            </a:br>
            <a:r>
              <a:rPr lang="en" dirty="0"/>
              <a:t>8</a:t>
            </a:r>
          </a:p>
          <a:p>
            <a:r>
              <a:rPr lang="en" dirty="0"/>
              <a:t>0</a:t>
            </a:r>
          </a:p>
          <a:p>
            <a:endParaRPr lang="en" dirty="0"/>
          </a:p>
          <a:p>
            <a:endParaRPr lang="en" dirty="0"/>
          </a:p>
        </p:txBody>
      </p:sp>
      <p:pic>
        <p:nvPicPr>
          <p:cNvPr id="18" name="Picture 17">
            <a:extLst>
              <a:ext uri="{FF2B5EF4-FFF2-40B4-BE49-F238E27FC236}">
                <a16:creationId xmlns:a16="http://schemas.microsoft.com/office/drawing/2014/main" id="{E1A29CE1-38A1-4D0B-A06C-02311A7726ED}"/>
              </a:ext>
            </a:extLst>
          </p:cNvPr>
          <p:cNvPicPr>
            <a:picLocks noChangeAspect="1"/>
          </p:cNvPicPr>
          <p:nvPr/>
        </p:nvPicPr>
        <p:blipFill rotWithShape="1">
          <a:blip r:embed="rId3"/>
          <a:srcRect t="56447"/>
          <a:stretch/>
        </p:blipFill>
        <p:spPr>
          <a:xfrm>
            <a:off x="-14172" y="2906274"/>
            <a:ext cx="9143996" cy="2259819"/>
          </a:xfrm>
          <a:prstGeom prst="rect">
            <a:avLst/>
          </a:prstGeom>
          <a:effectLst>
            <a:softEdge rad="31750"/>
          </a:effectLst>
        </p:spPr>
      </p:pic>
      <p:pic>
        <p:nvPicPr>
          <p:cNvPr id="17" name="Picture 16">
            <a:extLst>
              <a:ext uri="{FF2B5EF4-FFF2-40B4-BE49-F238E27FC236}">
                <a16:creationId xmlns:a16="http://schemas.microsoft.com/office/drawing/2014/main" id="{2A3701B9-FA96-4EB5-A15B-1C78560F7788}"/>
              </a:ext>
            </a:extLst>
          </p:cNvPr>
          <p:cNvPicPr>
            <a:picLocks noChangeAspect="1"/>
          </p:cNvPicPr>
          <p:nvPr/>
        </p:nvPicPr>
        <p:blipFill>
          <a:blip r:embed="rId4"/>
          <a:stretch>
            <a:fillRect/>
          </a:stretch>
        </p:blipFill>
        <p:spPr>
          <a:xfrm>
            <a:off x="-42532" y="-49616"/>
            <a:ext cx="9377918" cy="2199307"/>
          </a:xfrm>
          <a:prstGeom prst="rect">
            <a:avLst/>
          </a:prstGeom>
          <a:effectLst>
            <a:softEdge rad="63500"/>
          </a:effectLst>
        </p:spPr>
      </p:pic>
      <p:pic>
        <p:nvPicPr>
          <p:cNvPr id="21" name="Picture 20">
            <a:extLst>
              <a:ext uri="{FF2B5EF4-FFF2-40B4-BE49-F238E27FC236}">
                <a16:creationId xmlns:a16="http://schemas.microsoft.com/office/drawing/2014/main" id="{8B09FE4E-49DC-4C34-84FF-8944B338900F}"/>
              </a:ext>
            </a:extLst>
          </p:cNvPr>
          <p:cNvPicPr>
            <a:picLocks noChangeAspect="1"/>
          </p:cNvPicPr>
          <p:nvPr/>
        </p:nvPicPr>
        <p:blipFill rotWithShape="1">
          <a:blip r:embed="rId4"/>
          <a:srcRect b="49527"/>
          <a:stretch/>
        </p:blipFill>
        <p:spPr>
          <a:xfrm>
            <a:off x="-42532" y="-49615"/>
            <a:ext cx="9377918" cy="1110066"/>
          </a:xfrm>
          <a:prstGeom prst="rect">
            <a:avLst/>
          </a:prstGeom>
        </p:spPr>
      </p:pic>
      <p:pic>
        <p:nvPicPr>
          <p:cNvPr id="816" name="Google Shape;816;p48">
            <a:hlinkClick r:id="" action="ppaction://hlinkshowjump?jump=nextslide"/>
          </p:cNvPr>
          <p:cNvPicPr preferRelativeResize="0"/>
          <p:nvPr/>
        </p:nvPicPr>
        <p:blipFill rotWithShape="1">
          <a:blip r:embed="rId5">
            <a:alphaModFix/>
          </a:blip>
          <a:srcRect l="11164" t="27567" r="18532" b="39025"/>
          <a:stretch/>
        </p:blipFill>
        <p:spPr>
          <a:xfrm>
            <a:off x="8542799" y="189011"/>
            <a:ext cx="389103" cy="161974"/>
          </a:xfrm>
          <a:prstGeom prst="rect">
            <a:avLst/>
          </a:prstGeom>
          <a:noFill/>
          <a:ln>
            <a:noFill/>
          </a:ln>
        </p:spPr>
      </p:pic>
      <p:pic>
        <p:nvPicPr>
          <p:cNvPr id="817" name="Google Shape;817;p48">
            <a:hlinkClick r:id="" action="ppaction://hlinkshowjump?jump=previousslide"/>
          </p:cNvPr>
          <p:cNvPicPr preferRelativeResize="0"/>
          <p:nvPr/>
        </p:nvPicPr>
        <p:blipFill rotWithShape="1">
          <a:blip r:embed="rId5">
            <a:alphaModFix/>
          </a:blip>
          <a:srcRect l="11164" t="27567" r="18532" b="39025"/>
          <a:stretch/>
        </p:blipFill>
        <p:spPr>
          <a:xfrm flipH="1">
            <a:off x="8042649" y="189011"/>
            <a:ext cx="389103" cy="161974"/>
          </a:xfrm>
          <a:prstGeom prst="rect">
            <a:avLst/>
          </a:prstGeom>
          <a:noFill/>
          <a:ln>
            <a:noFill/>
          </a:ln>
        </p:spPr>
      </p:pic>
      <p:grpSp>
        <p:nvGrpSpPr>
          <p:cNvPr id="8" name="Group 7">
            <a:extLst>
              <a:ext uri="{FF2B5EF4-FFF2-40B4-BE49-F238E27FC236}">
                <a16:creationId xmlns:a16="http://schemas.microsoft.com/office/drawing/2014/main" id="{3B00F445-5E79-491D-95ED-F58F5B66118B}"/>
              </a:ext>
            </a:extLst>
          </p:cNvPr>
          <p:cNvGrpSpPr/>
          <p:nvPr/>
        </p:nvGrpSpPr>
        <p:grpSpPr>
          <a:xfrm>
            <a:off x="253072" y="170918"/>
            <a:ext cx="454500" cy="423900"/>
            <a:chOff x="253072" y="170918"/>
            <a:chExt cx="454500" cy="423900"/>
          </a:xfrm>
        </p:grpSpPr>
        <p:sp>
          <p:nvSpPr>
            <p:cNvPr id="9" name="Google Shape;373;p37">
              <a:hlinkClick r:id="" action="ppaction://noaction"/>
              <a:extLst>
                <a:ext uri="{FF2B5EF4-FFF2-40B4-BE49-F238E27FC236}">
                  <a16:creationId xmlns:a16="http://schemas.microsoft.com/office/drawing/2014/main" id="{841EFD85-A037-4F81-A2B8-76D7F5A47E1E}"/>
                </a:ext>
              </a:extLst>
            </p:cNvPr>
            <p:cNvSpPr/>
            <p:nvPr/>
          </p:nvSpPr>
          <p:spPr>
            <a:xfrm>
              <a:off x="253072" y="170918"/>
              <a:ext cx="454500" cy="423900"/>
            </a:xfrm>
            <a:prstGeom prst="roundRect">
              <a:avLst>
                <a:gd name="adj" fmla="val 16667"/>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0" name="Picture 9" descr="Icon&#10;&#10;Description automatically generated">
              <a:extLst>
                <a:ext uri="{FF2B5EF4-FFF2-40B4-BE49-F238E27FC236}">
                  <a16:creationId xmlns:a16="http://schemas.microsoft.com/office/drawing/2014/main" id="{CC2F2C2B-FFE9-463B-B48E-F4F06449B719}"/>
                </a:ext>
              </a:extLst>
            </p:cNvPr>
            <p:cNvPicPr>
              <a:picLocks noChangeAspect="1"/>
            </p:cNvPicPr>
            <p:nvPr/>
          </p:nvPicPr>
          <p:blipFill>
            <a:blip r:embed="rId6"/>
            <a:stretch>
              <a:fillRect/>
            </a:stretch>
          </p:blipFill>
          <p:spPr>
            <a:xfrm>
              <a:off x="333934" y="239881"/>
              <a:ext cx="297833" cy="290823"/>
            </a:xfrm>
            <a:prstGeom prst="rect">
              <a:avLst/>
            </a:prstGeom>
          </p:spPr>
        </p:pic>
      </p:grpSp>
      <p:pic>
        <p:nvPicPr>
          <p:cNvPr id="19" name="Picture 18">
            <a:extLst>
              <a:ext uri="{FF2B5EF4-FFF2-40B4-BE49-F238E27FC236}">
                <a16:creationId xmlns:a16="http://schemas.microsoft.com/office/drawing/2014/main" id="{314F7D5F-2B25-415F-B4B8-801F1E8F2D33}"/>
              </a:ext>
            </a:extLst>
          </p:cNvPr>
          <p:cNvPicPr>
            <a:picLocks noChangeAspect="1"/>
          </p:cNvPicPr>
          <p:nvPr/>
        </p:nvPicPr>
        <p:blipFill rotWithShape="1">
          <a:blip r:embed="rId3"/>
          <a:srcRect t="71295" b="-1"/>
          <a:stretch/>
        </p:blipFill>
        <p:spPr>
          <a:xfrm>
            <a:off x="-14172" y="3676650"/>
            <a:ext cx="9143996" cy="1489443"/>
          </a:xfrm>
          <a:prstGeom prst="rect">
            <a:avLst/>
          </a:prstGeom>
        </p:spPr>
      </p:pic>
      <p:sp>
        <p:nvSpPr>
          <p:cNvPr id="20" name="Google Shape;814;p48">
            <a:extLst>
              <a:ext uri="{FF2B5EF4-FFF2-40B4-BE49-F238E27FC236}">
                <a16:creationId xmlns:a16="http://schemas.microsoft.com/office/drawing/2014/main" id="{967BC579-C02D-4312-81F9-09A4EEECB7D8}"/>
              </a:ext>
            </a:extLst>
          </p:cNvPr>
          <p:cNvSpPr txBox="1">
            <a:spLocks/>
          </p:cNvSpPr>
          <p:nvPr/>
        </p:nvSpPr>
        <p:spPr>
          <a:xfrm>
            <a:off x="4483137" y="2246731"/>
            <a:ext cx="2189344" cy="660636"/>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2000"/>
              <a:buFont typeface="Montserrat"/>
              <a:buNone/>
              <a:defRPr sz="6000" b="1" i="0" u="none" strike="noStrike" cap="none">
                <a:solidFill>
                  <a:schemeClr val="dk1"/>
                </a:solidFill>
                <a:latin typeface="Montserrat"/>
                <a:ea typeface="Montserrat"/>
                <a:cs typeface="Montserrat"/>
                <a:sym typeface="Montserrat"/>
              </a:defRPr>
            </a:lvl1pPr>
            <a:lvl2pPr marR="0" lvl="1"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9pPr>
          </a:lstStyle>
          <a:p>
            <a:r>
              <a:rPr lang="en" sz="3600" dirty="0"/>
              <a:t>BILLION</a:t>
            </a:r>
          </a:p>
        </p:txBody>
      </p:sp>
      <p:sp>
        <p:nvSpPr>
          <p:cNvPr id="22" name="Google Shape;814;p48">
            <a:extLst>
              <a:ext uri="{FF2B5EF4-FFF2-40B4-BE49-F238E27FC236}">
                <a16:creationId xmlns:a16="http://schemas.microsoft.com/office/drawing/2014/main" id="{F350A12C-325A-48A2-8323-12335FF7C52A}"/>
              </a:ext>
            </a:extLst>
          </p:cNvPr>
          <p:cNvSpPr txBox="1">
            <a:spLocks/>
          </p:cNvSpPr>
          <p:nvPr/>
        </p:nvSpPr>
        <p:spPr>
          <a:xfrm>
            <a:off x="2504828" y="2232937"/>
            <a:ext cx="563743" cy="660636"/>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2000"/>
              <a:buFont typeface="Montserrat"/>
              <a:buNone/>
              <a:defRPr sz="6000" b="1" i="0" u="none" strike="noStrike" cap="none">
                <a:solidFill>
                  <a:schemeClr val="dk1"/>
                </a:solidFill>
                <a:latin typeface="Montserrat"/>
                <a:ea typeface="Montserrat"/>
                <a:cs typeface="Montserrat"/>
                <a:sym typeface="Montserrat"/>
              </a:defRPr>
            </a:lvl1pPr>
            <a:lvl2pPr marR="0" lvl="1"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9pPr>
          </a:lstStyle>
          <a:p>
            <a:r>
              <a:rPr lang="en" sz="3600" dirty="0"/>
              <a:t>$</a:t>
            </a:r>
          </a:p>
        </p:txBody>
      </p:sp>
      <p:pic>
        <p:nvPicPr>
          <p:cNvPr id="6" name="Graphic 5" descr="Flying Money outline">
            <a:extLst>
              <a:ext uri="{FF2B5EF4-FFF2-40B4-BE49-F238E27FC236}">
                <a16:creationId xmlns:a16="http://schemas.microsoft.com/office/drawing/2014/main" id="{0E580F2F-0C1C-4863-B988-02309BB65DD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224911" y="1446100"/>
            <a:ext cx="703591" cy="703591"/>
          </a:xfrm>
          <a:prstGeom prst="rect">
            <a:avLst/>
          </a:prstGeom>
        </p:spPr>
      </p:pic>
    </p:spTree>
    <p:extLst>
      <p:ext uri="{BB962C8B-B14F-4D97-AF65-F5344CB8AC3E}">
        <p14:creationId xmlns:p14="http://schemas.microsoft.com/office/powerpoint/2010/main" val="3227225753"/>
      </p:ext>
    </p:extLst>
  </p:cSld>
  <p:clrMapOvr>
    <a:masterClrMapping/>
  </p:clrMapOvr>
  <mc:AlternateContent xmlns:mc="http://schemas.openxmlformats.org/markup-compatibility/2006" xmlns:p14="http://schemas.microsoft.com/office/powerpoint/2010/main">
    <mc:Choice Requires="p14">
      <p:transition p14:dur="300">
        <p:wipe dir="u"/>
      </p:transition>
    </mc:Choice>
    <mc:Fallback xmlns="">
      <p:transition>
        <p:wipe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grpId="0" nodeType="withEffect">
                                  <p:stCondLst>
                                    <p:cond delay="0"/>
                                  </p:stCondLst>
                                  <p:childTnLst>
                                    <p:animMotion origin="layout" path="M 4.16667E-6 4.69136E-6 L 4.16667E-6 -0.71235 " pathEditMode="relative" rAng="0" ptsTypes="AA">
                                      <p:cBhvr>
                                        <p:cTn id="6" dur="750" fill="hold"/>
                                        <p:tgtEl>
                                          <p:spTgt spid="814"/>
                                        </p:tgtEl>
                                        <p:attrNameLst>
                                          <p:attrName>ppt_x</p:attrName>
                                          <p:attrName>ppt_y</p:attrName>
                                        </p:attrNameLst>
                                      </p:cBhvr>
                                      <p:rCtr x="0" y="-35617"/>
                                    </p:animMotion>
                                  </p:childTnLst>
                                </p:cTn>
                              </p:par>
                              <p:par>
                                <p:cTn id="7" presetID="64" presetClass="path" presetSubtype="0" accel="50000" decel="50000" fill="hold" grpId="0" nodeType="withEffect">
                                  <p:stCondLst>
                                    <p:cond delay="0"/>
                                  </p:stCondLst>
                                  <p:childTnLst>
                                    <p:animMotion origin="layout" path="M 2.77778E-6 1.11111E-6 L 2.77778E-6 -3.19568 " pathEditMode="relative" rAng="0" ptsTypes="AA">
                                      <p:cBhvr>
                                        <p:cTn id="8" dur="750" fill="hold"/>
                                        <p:tgtEl>
                                          <p:spTgt spid="15"/>
                                        </p:tgtEl>
                                        <p:attrNameLst>
                                          <p:attrName>ppt_x</p:attrName>
                                          <p:attrName>ppt_y</p:attrName>
                                        </p:attrNameLst>
                                      </p:cBhvr>
                                      <p:rCtr x="0" y="-159784"/>
                                    </p:animMotion>
                                  </p:childTnLst>
                                </p:cTn>
                              </p:par>
                              <p:par>
                                <p:cTn id="9" presetID="64" presetClass="path" presetSubtype="0" accel="50000" decel="50000" fill="hold" grpId="0" nodeType="withEffect">
                                  <p:stCondLst>
                                    <p:cond delay="0"/>
                                  </p:stCondLst>
                                  <p:childTnLst>
                                    <p:animMotion origin="layout" path="M -4.16667E-6 1.97531E-6 L -4.16667E-6 -3.55309 " pathEditMode="relative" rAng="0" ptsTypes="AA">
                                      <p:cBhvr>
                                        <p:cTn id="10" dur="750" fill="hold"/>
                                        <p:tgtEl>
                                          <p:spTgt spid="16"/>
                                        </p:tgtEl>
                                        <p:attrNameLst>
                                          <p:attrName>ppt_x</p:attrName>
                                          <p:attrName>ppt_y</p:attrName>
                                        </p:attrNameLst>
                                      </p:cBhvr>
                                      <p:rCtr x="0" y="-17765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4" grpId="0"/>
      <p:bldP spid="15" grpId="0"/>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Icon&#10;&#10;Description automatically generated">
            <a:extLst>
              <a:ext uri="{FF2B5EF4-FFF2-40B4-BE49-F238E27FC236}">
                <a16:creationId xmlns:a16="http://schemas.microsoft.com/office/drawing/2014/main" id="{F08805DD-9895-4D96-9730-372E96B29276}"/>
              </a:ext>
            </a:extLst>
          </p:cNvPr>
          <p:cNvPicPr>
            <a:picLocks noChangeAspect="1"/>
          </p:cNvPicPr>
          <p:nvPr/>
        </p:nvPicPr>
        <p:blipFill>
          <a:blip r:embed="rId3"/>
          <a:stretch>
            <a:fillRect/>
          </a:stretch>
        </p:blipFill>
        <p:spPr>
          <a:xfrm>
            <a:off x="2397527" y="397277"/>
            <a:ext cx="4348946" cy="4348946"/>
          </a:xfrm>
          <a:prstGeom prst="rect">
            <a:avLst/>
          </a:prstGeom>
        </p:spPr>
      </p:pic>
    </p:spTree>
    <p:extLst>
      <p:ext uri="{BB962C8B-B14F-4D97-AF65-F5344CB8AC3E}">
        <p14:creationId xmlns:p14="http://schemas.microsoft.com/office/powerpoint/2010/main" val="25677196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31"/>
          <p:cNvSpPr txBox="1">
            <a:spLocks noGrp="1"/>
          </p:cNvSpPr>
          <p:nvPr>
            <p:ph type="ctrTitle"/>
          </p:nvPr>
        </p:nvSpPr>
        <p:spPr>
          <a:xfrm>
            <a:off x="719999" y="1603525"/>
            <a:ext cx="4220595" cy="1614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sz="4000" b="0" dirty="0"/>
              <a:t>HI! </a:t>
            </a:r>
            <a:r>
              <a:rPr lang="en-CA" sz="4000" b="0" dirty="0"/>
              <a:t>I</a:t>
            </a:r>
            <a:r>
              <a:rPr lang="en" sz="4000" b="0" dirty="0"/>
              <a:t>’M </a:t>
            </a:r>
            <a:r>
              <a:rPr lang="en" sz="7100" dirty="0">
                <a:latin typeface="Montserrat SemiBold"/>
                <a:sym typeface="Montserrat SemiBold"/>
              </a:rPr>
              <a:t>APOLLO.</a:t>
            </a:r>
            <a:endParaRPr sz="7100" dirty="0">
              <a:latin typeface="Montserrat SemiBold"/>
              <a:ea typeface="Montserrat SemiBold"/>
              <a:cs typeface="Montserrat SemiBold"/>
              <a:sym typeface="Montserrat SemiBold"/>
            </a:endParaRPr>
          </a:p>
        </p:txBody>
      </p:sp>
      <p:sp>
        <p:nvSpPr>
          <p:cNvPr id="268" name="Google Shape;268;p31"/>
          <p:cNvSpPr txBox="1">
            <a:spLocks noGrp="1"/>
          </p:cNvSpPr>
          <p:nvPr>
            <p:ph type="subTitle" idx="1"/>
          </p:nvPr>
        </p:nvSpPr>
        <p:spPr>
          <a:xfrm>
            <a:off x="720000" y="3288378"/>
            <a:ext cx="3362902" cy="7926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dirty="0"/>
              <a:t>How are you feeling today?</a:t>
            </a:r>
            <a:endParaRPr dirty="0"/>
          </a:p>
        </p:txBody>
      </p:sp>
      <p:pic>
        <p:nvPicPr>
          <p:cNvPr id="16" name="Google Shape;880;p52">
            <a:extLst>
              <a:ext uri="{FF2B5EF4-FFF2-40B4-BE49-F238E27FC236}">
                <a16:creationId xmlns:a16="http://schemas.microsoft.com/office/drawing/2014/main" id="{3A084650-70A6-4A40-AFAE-ECD7822EBDA7}"/>
              </a:ext>
            </a:extLst>
          </p:cNvPr>
          <p:cNvPicPr preferRelativeResize="0"/>
          <p:nvPr/>
        </p:nvPicPr>
        <p:blipFill rotWithShape="1">
          <a:blip r:embed="rId3">
            <a:alphaModFix/>
          </a:blip>
          <a:srcRect l="-3157" t="2289" r="-3157" b="1519"/>
          <a:stretch/>
        </p:blipFill>
        <p:spPr>
          <a:xfrm flipH="1">
            <a:off x="5124476" y="811075"/>
            <a:ext cx="3536400" cy="3199800"/>
          </a:xfrm>
          <a:prstGeom prst="roundRect">
            <a:avLst>
              <a:gd name="adj" fmla="val 33816"/>
            </a:avLst>
          </a:prstGeom>
          <a:noFill/>
          <a:ln>
            <a:noFill/>
          </a:ln>
        </p:spPr>
      </p:pic>
      <p:grpSp>
        <p:nvGrpSpPr>
          <p:cNvPr id="13" name="Group 12">
            <a:extLst>
              <a:ext uri="{FF2B5EF4-FFF2-40B4-BE49-F238E27FC236}">
                <a16:creationId xmlns:a16="http://schemas.microsoft.com/office/drawing/2014/main" id="{87BA170E-CC36-4965-86BA-652AF084AF81}"/>
              </a:ext>
            </a:extLst>
          </p:cNvPr>
          <p:cNvGrpSpPr/>
          <p:nvPr/>
        </p:nvGrpSpPr>
        <p:grpSpPr>
          <a:xfrm>
            <a:off x="7161176" y="1528813"/>
            <a:ext cx="606862" cy="558413"/>
            <a:chOff x="7161176" y="1528813"/>
            <a:chExt cx="606862" cy="558413"/>
          </a:xfrm>
        </p:grpSpPr>
        <p:sp>
          <p:nvSpPr>
            <p:cNvPr id="19" name="Rectangle 18">
              <a:extLst>
                <a:ext uri="{FF2B5EF4-FFF2-40B4-BE49-F238E27FC236}">
                  <a16:creationId xmlns:a16="http://schemas.microsoft.com/office/drawing/2014/main" id="{D908073C-1992-4EC5-8003-4B4C275F9F4A}"/>
                </a:ext>
              </a:extLst>
            </p:cNvPr>
            <p:cNvSpPr/>
            <p:nvPr/>
          </p:nvSpPr>
          <p:spPr>
            <a:xfrm rot="19211456">
              <a:off x="7260990" y="1831533"/>
              <a:ext cx="74047" cy="198033"/>
            </a:xfrm>
            <a:prstGeom prst="rect">
              <a:avLst/>
            </a:prstGeom>
            <a:ln>
              <a:solidFill>
                <a:srgbClr val="5BCE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0" name="Rectangle 19">
              <a:extLst>
                <a:ext uri="{FF2B5EF4-FFF2-40B4-BE49-F238E27FC236}">
                  <a16:creationId xmlns:a16="http://schemas.microsoft.com/office/drawing/2014/main" id="{3864E2D0-842C-48D1-B7C6-FAED8AC83A5B}"/>
                </a:ext>
              </a:extLst>
            </p:cNvPr>
            <p:cNvSpPr/>
            <p:nvPr/>
          </p:nvSpPr>
          <p:spPr>
            <a:xfrm rot="21000096">
              <a:off x="7248935" y="1831532"/>
              <a:ext cx="74047" cy="198033"/>
            </a:xfrm>
            <a:prstGeom prst="rect">
              <a:avLst/>
            </a:prstGeom>
            <a:ln>
              <a:solidFill>
                <a:srgbClr val="5BCE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1" name="Rectangle 20">
              <a:extLst>
                <a:ext uri="{FF2B5EF4-FFF2-40B4-BE49-F238E27FC236}">
                  <a16:creationId xmlns:a16="http://schemas.microsoft.com/office/drawing/2014/main" id="{C0245B65-48DB-493B-A247-B9FCDE9AA427}"/>
                </a:ext>
              </a:extLst>
            </p:cNvPr>
            <p:cNvSpPr/>
            <p:nvPr/>
          </p:nvSpPr>
          <p:spPr>
            <a:xfrm rot="262005">
              <a:off x="7202929" y="1649175"/>
              <a:ext cx="74047" cy="198033"/>
            </a:xfrm>
            <a:prstGeom prst="rect">
              <a:avLst/>
            </a:prstGeom>
            <a:ln>
              <a:solidFill>
                <a:srgbClr val="5BCE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1026" name="Picture 2">
              <a:extLst>
                <a:ext uri="{FF2B5EF4-FFF2-40B4-BE49-F238E27FC236}">
                  <a16:creationId xmlns:a16="http://schemas.microsoft.com/office/drawing/2014/main" id="{74D47480-9724-40A7-A4D4-2BFB1E1EFC8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1288" t="30745" r="24348" b="32827"/>
            <a:stretch/>
          </p:blipFill>
          <p:spPr bwMode="auto">
            <a:xfrm rot="777892">
              <a:off x="7161176" y="1528813"/>
              <a:ext cx="573329" cy="558413"/>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a:extLst>
                <a:ext uri="{FF2B5EF4-FFF2-40B4-BE49-F238E27FC236}">
                  <a16:creationId xmlns:a16="http://schemas.microsoft.com/office/drawing/2014/main" id="{1C21EEE9-57D8-4843-BC71-D3C31432F5F2}"/>
                </a:ext>
              </a:extLst>
            </p:cNvPr>
            <p:cNvSpPr/>
            <p:nvPr/>
          </p:nvSpPr>
          <p:spPr>
            <a:xfrm rot="930436">
              <a:off x="7668217" y="1859797"/>
              <a:ext cx="74047" cy="198033"/>
            </a:xfrm>
            <a:prstGeom prst="rect">
              <a:avLst/>
            </a:prstGeom>
            <a:ln>
              <a:solidFill>
                <a:srgbClr val="5BCE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3" name="Rectangle 22">
              <a:extLst>
                <a:ext uri="{FF2B5EF4-FFF2-40B4-BE49-F238E27FC236}">
                  <a16:creationId xmlns:a16="http://schemas.microsoft.com/office/drawing/2014/main" id="{E8090A2C-9706-4EA8-8F01-5E7C79B1DE82}"/>
                </a:ext>
              </a:extLst>
            </p:cNvPr>
            <p:cNvSpPr/>
            <p:nvPr/>
          </p:nvSpPr>
          <p:spPr>
            <a:xfrm rot="2431454" flipH="1">
              <a:off x="7722319" y="2010949"/>
              <a:ext cx="45719" cy="74251"/>
            </a:xfrm>
            <a:prstGeom prst="rect">
              <a:avLst/>
            </a:prstGeom>
            <a:ln>
              <a:solidFill>
                <a:srgbClr val="5BCE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4" name="Rectangle 23">
              <a:extLst>
                <a:ext uri="{FF2B5EF4-FFF2-40B4-BE49-F238E27FC236}">
                  <a16:creationId xmlns:a16="http://schemas.microsoft.com/office/drawing/2014/main" id="{73468A3A-2518-4903-90B5-08E3AC1838DD}"/>
                </a:ext>
              </a:extLst>
            </p:cNvPr>
            <p:cNvSpPr/>
            <p:nvPr/>
          </p:nvSpPr>
          <p:spPr>
            <a:xfrm rot="5616316" flipH="1">
              <a:off x="7466480" y="1539973"/>
              <a:ext cx="45719" cy="74251"/>
            </a:xfrm>
            <a:prstGeom prst="rect">
              <a:avLst/>
            </a:prstGeom>
            <a:ln>
              <a:solidFill>
                <a:srgbClr val="5BCE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nvGrpSpPr>
          <p:cNvPr id="26" name="Group 25">
            <a:extLst>
              <a:ext uri="{FF2B5EF4-FFF2-40B4-BE49-F238E27FC236}">
                <a16:creationId xmlns:a16="http://schemas.microsoft.com/office/drawing/2014/main" id="{2DC703D1-39AC-4AB8-842E-81F66E7DB4BA}"/>
              </a:ext>
            </a:extLst>
          </p:cNvPr>
          <p:cNvGrpSpPr/>
          <p:nvPr/>
        </p:nvGrpSpPr>
        <p:grpSpPr>
          <a:xfrm>
            <a:off x="253072" y="170918"/>
            <a:ext cx="454500" cy="423900"/>
            <a:chOff x="253072" y="170918"/>
            <a:chExt cx="454500" cy="423900"/>
          </a:xfrm>
        </p:grpSpPr>
        <p:sp>
          <p:nvSpPr>
            <p:cNvPr id="27" name="Google Shape;373;p37">
              <a:hlinkClick r:id="rId5" action="ppaction://hlinksldjump"/>
              <a:extLst>
                <a:ext uri="{FF2B5EF4-FFF2-40B4-BE49-F238E27FC236}">
                  <a16:creationId xmlns:a16="http://schemas.microsoft.com/office/drawing/2014/main" id="{58144092-A4FB-4089-8659-A4FF4667DDA0}"/>
                </a:ext>
              </a:extLst>
            </p:cNvPr>
            <p:cNvSpPr/>
            <p:nvPr/>
          </p:nvSpPr>
          <p:spPr>
            <a:xfrm>
              <a:off x="253072" y="170918"/>
              <a:ext cx="454500" cy="423900"/>
            </a:xfrm>
            <a:prstGeom prst="roundRect">
              <a:avLst>
                <a:gd name="adj" fmla="val 16667"/>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8" name="Picture 27" descr="Icon&#10;&#10;Description automatically generated">
              <a:extLst>
                <a:ext uri="{FF2B5EF4-FFF2-40B4-BE49-F238E27FC236}">
                  <a16:creationId xmlns:a16="http://schemas.microsoft.com/office/drawing/2014/main" id="{B263ED08-61EB-4501-A163-0DB2998226EC}"/>
                </a:ext>
              </a:extLst>
            </p:cNvPr>
            <p:cNvPicPr>
              <a:picLocks noChangeAspect="1"/>
            </p:cNvPicPr>
            <p:nvPr/>
          </p:nvPicPr>
          <p:blipFill>
            <a:blip r:embed="rId6"/>
            <a:stretch>
              <a:fillRect/>
            </a:stretch>
          </p:blipFill>
          <p:spPr>
            <a:xfrm>
              <a:off x="333934" y="239881"/>
              <a:ext cx="297833" cy="290823"/>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7"/>
                                        </p:tgtEl>
                                        <p:attrNameLst>
                                          <p:attrName>style.visibility</p:attrName>
                                        </p:attrNameLst>
                                      </p:cBhvr>
                                      <p:to>
                                        <p:strVal val="visible"/>
                                      </p:to>
                                    </p:set>
                                    <p:animEffect transition="in" filter="fade">
                                      <p:cBhvr>
                                        <p:cTn id="7" dur="1000"/>
                                        <p:tgtEl>
                                          <p:spTgt spid="267"/>
                                        </p:tgtEl>
                                      </p:cBhvr>
                                    </p:animEffect>
                                  </p:childTnLst>
                                </p:cTn>
                              </p:par>
                              <p:par>
                                <p:cTn id="8" presetID="10" presetClass="entr" presetSubtype="0" fill="hold" nodeType="withEffect">
                                  <p:stCondLst>
                                    <p:cond delay="0"/>
                                  </p:stCondLst>
                                  <p:childTnLst>
                                    <p:set>
                                      <p:cBhvr>
                                        <p:cTn id="9" dur="1" fill="hold">
                                          <p:stCondLst>
                                            <p:cond delay="0"/>
                                          </p:stCondLst>
                                        </p:cTn>
                                        <p:tgtEl>
                                          <p:spTgt spid="268"/>
                                        </p:tgtEl>
                                        <p:attrNameLst>
                                          <p:attrName>style.visibility</p:attrName>
                                        </p:attrNameLst>
                                      </p:cBhvr>
                                      <p:to>
                                        <p:strVal val="visible"/>
                                      </p:to>
                                    </p:set>
                                    <p:animEffect transition="in" filter="fade">
                                      <p:cBhvr>
                                        <p:cTn id="10" dur="1000"/>
                                        <p:tgtEl>
                                          <p:spTgt spid="268"/>
                                        </p:tgtEl>
                                      </p:cBhvr>
                                    </p:animEffect>
                                  </p:childTnLst>
                                </p:cTn>
                              </p:par>
                              <p:par>
                                <p:cTn id="11" presetID="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Google Shape;331;p35">
            <a:extLst>
              <a:ext uri="{FF2B5EF4-FFF2-40B4-BE49-F238E27FC236}">
                <a16:creationId xmlns:a16="http://schemas.microsoft.com/office/drawing/2014/main" id="{B67C227C-6B28-4D5B-8799-DBD89CCFE948}"/>
              </a:ext>
            </a:extLst>
          </p:cNvPr>
          <p:cNvSpPr txBox="1">
            <a:spLocks/>
          </p:cNvSpPr>
          <p:nvPr/>
        </p:nvSpPr>
        <p:spPr>
          <a:xfrm>
            <a:off x="808233" y="3396423"/>
            <a:ext cx="2164200" cy="363000"/>
          </a:xfrm>
          <a:prstGeom prst="rect">
            <a:avLst/>
          </a:prstGeom>
          <a:effectLst>
            <a:outerShdw blurRad="50800" dist="38100" dir="2700000" algn="tl" rotWithShape="0">
              <a:prstClr val="black">
                <a:alpha val="40000"/>
              </a:prstClr>
            </a:outerShdw>
          </a:effectLst>
        </p:spPr>
        <p:txBody>
          <a:bodyPr spcFirstLastPara="1" wrap="square" lIns="0" tIns="0" rIns="0" bIns="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CA" sz="2000" b="1" dirty="0"/>
              <a:t>LISTEN</a:t>
            </a:r>
          </a:p>
        </p:txBody>
      </p:sp>
      <p:sp>
        <p:nvSpPr>
          <p:cNvPr id="12" name="Google Shape;332;p35">
            <a:extLst>
              <a:ext uri="{FF2B5EF4-FFF2-40B4-BE49-F238E27FC236}">
                <a16:creationId xmlns:a16="http://schemas.microsoft.com/office/drawing/2014/main" id="{FEADE0B6-83BD-4208-A111-A5831946BF1E}"/>
              </a:ext>
            </a:extLst>
          </p:cNvPr>
          <p:cNvSpPr txBox="1">
            <a:spLocks/>
          </p:cNvSpPr>
          <p:nvPr/>
        </p:nvSpPr>
        <p:spPr>
          <a:xfrm>
            <a:off x="3489900" y="3396423"/>
            <a:ext cx="2164200" cy="363000"/>
          </a:xfrm>
          <a:prstGeom prst="rect">
            <a:avLst/>
          </a:prstGeom>
          <a:effectLst>
            <a:outerShdw blurRad="50800" dist="38100" dir="2700000" algn="tl" rotWithShape="0">
              <a:prstClr val="black">
                <a:alpha val="40000"/>
              </a:prstClr>
            </a:outerShdw>
          </a:effectLst>
        </p:spPr>
        <p:txBody>
          <a:bodyPr spcFirstLastPara="1" wrap="square" lIns="0" tIns="0" rIns="0" bIns="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CA" sz="2000" b="1"/>
              <a:t>DOCUMENT</a:t>
            </a:r>
            <a:endParaRPr lang="en-CA" sz="2000" b="1" dirty="0"/>
          </a:p>
        </p:txBody>
      </p:sp>
      <p:sp>
        <p:nvSpPr>
          <p:cNvPr id="13" name="Google Shape;333;p35">
            <a:extLst>
              <a:ext uri="{FF2B5EF4-FFF2-40B4-BE49-F238E27FC236}">
                <a16:creationId xmlns:a16="http://schemas.microsoft.com/office/drawing/2014/main" id="{C5E4743F-E9C1-4B04-A14F-5CEA40BDCCB8}"/>
              </a:ext>
            </a:extLst>
          </p:cNvPr>
          <p:cNvSpPr txBox="1">
            <a:spLocks/>
          </p:cNvSpPr>
          <p:nvPr/>
        </p:nvSpPr>
        <p:spPr>
          <a:xfrm>
            <a:off x="6171567" y="3396423"/>
            <a:ext cx="2164200" cy="363000"/>
          </a:xfrm>
          <a:prstGeom prst="rect">
            <a:avLst/>
          </a:prstGeom>
          <a:effectLst>
            <a:outerShdw blurRad="50800" dist="38100" dir="2700000" algn="tl" rotWithShape="0">
              <a:prstClr val="black">
                <a:alpha val="40000"/>
              </a:prstClr>
            </a:outerShdw>
          </a:effectLst>
        </p:spPr>
        <p:txBody>
          <a:bodyPr spcFirstLastPara="1" wrap="square" lIns="0" tIns="0" rIns="0" bIns="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CA" sz="2000" b="1"/>
              <a:t>CATEGORIZE</a:t>
            </a:r>
            <a:endParaRPr lang="en-CA" sz="2000" b="1" dirty="0"/>
          </a:p>
        </p:txBody>
      </p:sp>
      <p:pic>
        <p:nvPicPr>
          <p:cNvPr id="14" name="Google Shape;337;p35">
            <a:hlinkClick r:id="" action="ppaction://hlinkshowjump?jump=nextslide"/>
            <a:extLst>
              <a:ext uri="{FF2B5EF4-FFF2-40B4-BE49-F238E27FC236}">
                <a16:creationId xmlns:a16="http://schemas.microsoft.com/office/drawing/2014/main" id="{424EC6F8-9E52-4FBA-A51B-CC6145DD9FC2}"/>
              </a:ext>
            </a:extLst>
          </p:cNvPr>
          <p:cNvPicPr preferRelativeResize="0"/>
          <p:nvPr/>
        </p:nvPicPr>
        <p:blipFill rotWithShape="1">
          <a:blip r:embed="rId3">
            <a:alphaModFix/>
          </a:blip>
          <a:srcRect l="11164" t="27567" r="18532" b="39025"/>
          <a:stretch/>
        </p:blipFill>
        <p:spPr>
          <a:xfrm>
            <a:off x="8542799" y="189011"/>
            <a:ext cx="389103" cy="161974"/>
          </a:xfrm>
          <a:prstGeom prst="rect">
            <a:avLst/>
          </a:prstGeom>
          <a:noFill/>
          <a:ln>
            <a:noFill/>
          </a:ln>
        </p:spPr>
      </p:pic>
      <p:pic>
        <p:nvPicPr>
          <p:cNvPr id="15" name="Google Shape;339;p35">
            <a:hlinkClick r:id="" action="ppaction://hlinkshowjump?jump=previousslide"/>
            <a:extLst>
              <a:ext uri="{FF2B5EF4-FFF2-40B4-BE49-F238E27FC236}">
                <a16:creationId xmlns:a16="http://schemas.microsoft.com/office/drawing/2014/main" id="{BA3DDF8C-959E-4B7D-BCBE-2007EF863CC8}"/>
              </a:ext>
            </a:extLst>
          </p:cNvPr>
          <p:cNvPicPr preferRelativeResize="0"/>
          <p:nvPr/>
        </p:nvPicPr>
        <p:blipFill rotWithShape="1">
          <a:blip r:embed="rId3">
            <a:alphaModFix/>
          </a:blip>
          <a:srcRect l="11164" t="27567" r="18532" b="39025"/>
          <a:stretch/>
        </p:blipFill>
        <p:spPr>
          <a:xfrm flipH="1">
            <a:off x="8042649" y="189011"/>
            <a:ext cx="389103" cy="161974"/>
          </a:xfrm>
          <a:prstGeom prst="rect">
            <a:avLst/>
          </a:prstGeom>
          <a:noFill/>
          <a:ln>
            <a:noFill/>
          </a:ln>
        </p:spPr>
      </p:pic>
      <p:pic>
        <p:nvPicPr>
          <p:cNvPr id="19" name="Picture 18" descr="Icon&#10;&#10;Description automatically generated">
            <a:extLst>
              <a:ext uri="{FF2B5EF4-FFF2-40B4-BE49-F238E27FC236}">
                <a16:creationId xmlns:a16="http://schemas.microsoft.com/office/drawing/2014/main" id="{A266AB45-0526-42D8-99E3-137C3CC0E02B}"/>
              </a:ext>
            </a:extLst>
          </p:cNvPr>
          <p:cNvPicPr>
            <a:picLocks noChangeAspect="1"/>
          </p:cNvPicPr>
          <p:nvPr/>
        </p:nvPicPr>
        <p:blipFill>
          <a:blip r:embed="rId4"/>
          <a:stretch>
            <a:fillRect/>
          </a:stretch>
        </p:blipFill>
        <p:spPr>
          <a:xfrm>
            <a:off x="3962476" y="1962226"/>
            <a:ext cx="1219048" cy="1219048"/>
          </a:xfrm>
          <a:prstGeom prst="rect">
            <a:avLst/>
          </a:prstGeom>
          <a:effectLst>
            <a:outerShdw blurRad="50800" dist="38100" dir="2700000" algn="tl" rotWithShape="0">
              <a:prstClr val="black">
                <a:alpha val="40000"/>
              </a:prstClr>
            </a:outerShdw>
          </a:effectLst>
        </p:spPr>
      </p:pic>
      <p:pic>
        <p:nvPicPr>
          <p:cNvPr id="20" name="Picture 19" descr="Icon&#10;&#10;Description automatically generated">
            <a:extLst>
              <a:ext uri="{FF2B5EF4-FFF2-40B4-BE49-F238E27FC236}">
                <a16:creationId xmlns:a16="http://schemas.microsoft.com/office/drawing/2014/main" id="{56A5F6B4-79D6-41B5-9EBE-A8514EB3E9EF}"/>
              </a:ext>
            </a:extLst>
          </p:cNvPr>
          <p:cNvPicPr>
            <a:picLocks noChangeAspect="1"/>
          </p:cNvPicPr>
          <p:nvPr/>
        </p:nvPicPr>
        <p:blipFill>
          <a:blip r:embed="rId5"/>
          <a:stretch>
            <a:fillRect/>
          </a:stretch>
        </p:blipFill>
        <p:spPr>
          <a:xfrm>
            <a:off x="6644143" y="1962226"/>
            <a:ext cx="1219048" cy="1219048"/>
          </a:xfrm>
          <a:prstGeom prst="rect">
            <a:avLst/>
          </a:prstGeom>
          <a:effectLst>
            <a:outerShdw blurRad="50800" dist="38100" dir="2700000" algn="tl" rotWithShape="0">
              <a:prstClr val="black">
                <a:alpha val="40000"/>
              </a:prstClr>
            </a:outerShdw>
          </a:effectLst>
        </p:spPr>
      </p:pic>
      <p:pic>
        <p:nvPicPr>
          <p:cNvPr id="21" name="Picture 20" descr="Icon&#10;&#10;Description automatically generated">
            <a:extLst>
              <a:ext uri="{FF2B5EF4-FFF2-40B4-BE49-F238E27FC236}">
                <a16:creationId xmlns:a16="http://schemas.microsoft.com/office/drawing/2014/main" id="{FD52FB89-4438-4BA6-A222-F157C500379D}"/>
              </a:ext>
            </a:extLst>
          </p:cNvPr>
          <p:cNvPicPr>
            <a:picLocks noChangeAspect="1"/>
          </p:cNvPicPr>
          <p:nvPr/>
        </p:nvPicPr>
        <p:blipFill>
          <a:blip r:embed="rId6"/>
          <a:stretch>
            <a:fillRect/>
          </a:stretch>
        </p:blipFill>
        <p:spPr>
          <a:xfrm>
            <a:off x="1280809" y="1962226"/>
            <a:ext cx="1219048" cy="1219048"/>
          </a:xfrm>
          <a:prstGeom prst="rect">
            <a:avLst/>
          </a:prstGeom>
          <a:effectLst>
            <a:outerShdw blurRad="50800" dist="38100" dir="2700000" algn="tl" rotWithShape="0">
              <a:prstClr val="black">
                <a:alpha val="40000"/>
              </a:prstClr>
            </a:outerShdw>
          </a:effectLst>
        </p:spPr>
      </p:pic>
      <p:sp>
        <p:nvSpPr>
          <p:cNvPr id="22" name="Google Shape;357;p37">
            <a:extLst>
              <a:ext uri="{FF2B5EF4-FFF2-40B4-BE49-F238E27FC236}">
                <a16:creationId xmlns:a16="http://schemas.microsoft.com/office/drawing/2014/main" id="{6F828D61-7829-4E65-936A-B2D46D1BB67F}"/>
              </a:ext>
            </a:extLst>
          </p:cNvPr>
          <p:cNvSpPr txBox="1">
            <a:spLocks noGrp="1"/>
          </p:cNvSpPr>
          <p:nvPr>
            <p:ph type="title"/>
          </p:nvPr>
        </p:nvSpPr>
        <p:spPr>
          <a:xfrm>
            <a:off x="720000" y="705375"/>
            <a:ext cx="7704000" cy="572700"/>
          </a:xfrm>
          <a:prstGeom prst="rect">
            <a:avLst/>
          </a:prstGeom>
        </p:spPr>
        <p:txBody>
          <a:bodyPr spcFirstLastPara="1" wrap="square" lIns="0" tIns="0" rIns="0" bIns="0" anchor="t" anchorCtr="0">
            <a:noAutofit/>
          </a:bodyPr>
          <a:lstStyle/>
          <a:p>
            <a:pPr marL="0" lvl="0" indent="0" algn="ctr" rtl="0">
              <a:spcBef>
                <a:spcPts val="0"/>
              </a:spcBef>
              <a:spcAft>
                <a:spcPts val="0"/>
              </a:spcAft>
              <a:buClr>
                <a:schemeClr val="dk2"/>
              </a:buClr>
              <a:buSzPts val="1100"/>
              <a:buFont typeface="Arial"/>
              <a:buNone/>
            </a:pPr>
            <a:r>
              <a:rPr lang="en" sz="4000" dirty="0"/>
              <a:t>APOLLO CAN:</a:t>
            </a:r>
            <a:endParaRPr sz="4000" dirty="0"/>
          </a:p>
        </p:txBody>
      </p:sp>
      <p:grpSp>
        <p:nvGrpSpPr>
          <p:cNvPr id="23" name="Group 22">
            <a:extLst>
              <a:ext uri="{FF2B5EF4-FFF2-40B4-BE49-F238E27FC236}">
                <a16:creationId xmlns:a16="http://schemas.microsoft.com/office/drawing/2014/main" id="{EE3AF1F3-559E-4444-A13B-6AC7496BB738}"/>
              </a:ext>
            </a:extLst>
          </p:cNvPr>
          <p:cNvGrpSpPr/>
          <p:nvPr/>
        </p:nvGrpSpPr>
        <p:grpSpPr>
          <a:xfrm>
            <a:off x="253072" y="170918"/>
            <a:ext cx="454500" cy="423900"/>
            <a:chOff x="253072" y="170918"/>
            <a:chExt cx="454500" cy="423900"/>
          </a:xfrm>
        </p:grpSpPr>
        <p:sp>
          <p:nvSpPr>
            <p:cNvPr id="24" name="Google Shape;373;p37">
              <a:hlinkClick r:id="" action="ppaction://noaction"/>
              <a:extLst>
                <a:ext uri="{FF2B5EF4-FFF2-40B4-BE49-F238E27FC236}">
                  <a16:creationId xmlns:a16="http://schemas.microsoft.com/office/drawing/2014/main" id="{32FAC446-211B-4C86-ABEA-6BCE6F325656}"/>
                </a:ext>
              </a:extLst>
            </p:cNvPr>
            <p:cNvSpPr/>
            <p:nvPr/>
          </p:nvSpPr>
          <p:spPr>
            <a:xfrm>
              <a:off x="253072" y="170918"/>
              <a:ext cx="454500" cy="423900"/>
            </a:xfrm>
            <a:prstGeom prst="roundRect">
              <a:avLst>
                <a:gd name="adj" fmla="val 16667"/>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5" name="Picture 24" descr="Icon&#10;&#10;Description automatically generated">
              <a:extLst>
                <a:ext uri="{FF2B5EF4-FFF2-40B4-BE49-F238E27FC236}">
                  <a16:creationId xmlns:a16="http://schemas.microsoft.com/office/drawing/2014/main" id="{16042237-9455-4CC6-BFC9-1F7ED3DF357A}"/>
                </a:ext>
              </a:extLst>
            </p:cNvPr>
            <p:cNvPicPr>
              <a:picLocks noChangeAspect="1"/>
            </p:cNvPicPr>
            <p:nvPr/>
          </p:nvPicPr>
          <p:blipFill>
            <a:blip r:embed="rId7"/>
            <a:stretch>
              <a:fillRect/>
            </a:stretch>
          </p:blipFill>
          <p:spPr>
            <a:xfrm>
              <a:off x="333934" y="239881"/>
              <a:ext cx="297833" cy="290823"/>
            </a:xfrm>
            <a:prstGeom prst="rect">
              <a:avLst/>
            </a:prstGeom>
          </p:spPr>
        </p:pic>
      </p:grpSp>
    </p:spTree>
    <p:extLst>
      <p:ext uri="{BB962C8B-B14F-4D97-AF65-F5344CB8AC3E}">
        <p14:creationId xmlns:p14="http://schemas.microsoft.com/office/powerpoint/2010/main" val="1597850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par>
                                <p:cTn id="15" presetID="10" presetClass="entr" presetSubtype="0"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par>
                                <p:cTn id="22" presetID="10" presetClass="entr" presetSubtype="0" fill="hold"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01"/>
        <p:cNvGrpSpPr/>
        <p:nvPr/>
      </p:nvGrpSpPr>
      <p:grpSpPr>
        <a:xfrm>
          <a:off x="0" y="0"/>
          <a:ext cx="0" cy="0"/>
          <a:chOff x="0" y="0"/>
          <a:chExt cx="0" cy="0"/>
        </a:xfrm>
      </p:grpSpPr>
      <p:grpSp>
        <p:nvGrpSpPr>
          <p:cNvPr id="122" name="Google Shape;1031;p55">
            <a:extLst>
              <a:ext uri="{FF2B5EF4-FFF2-40B4-BE49-F238E27FC236}">
                <a16:creationId xmlns:a16="http://schemas.microsoft.com/office/drawing/2014/main" id="{B657FDA2-D007-4DD0-8E54-0857E6D3A58B}"/>
              </a:ext>
            </a:extLst>
          </p:cNvPr>
          <p:cNvGrpSpPr>
            <a:grpSpLocks noChangeAspect="1"/>
          </p:cNvGrpSpPr>
          <p:nvPr/>
        </p:nvGrpSpPr>
        <p:grpSpPr>
          <a:xfrm>
            <a:off x="5964161" y="858614"/>
            <a:ext cx="2177399" cy="3839861"/>
            <a:chOff x="2735989" y="1540371"/>
            <a:chExt cx="1642843" cy="2897167"/>
          </a:xfrm>
        </p:grpSpPr>
        <p:grpSp>
          <p:nvGrpSpPr>
            <p:cNvPr id="123" name="Google Shape;1032;p55">
              <a:extLst>
                <a:ext uri="{FF2B5EF4-FFF2-40B4-BE49-F238E27FC236}">
                  <a16:creationId xmlns:a16="http://schemas.microsoft.com/office/drawing/2014/main" id="{8BE4FB77-2716-4634-A58E-279B2F1BA696}"/>
                </a:ext>
              </a:extLst>
            </p:cNvPr>
            <p:cNvGrpSpPr/>
            <p:nvPr/>
          </p:nvGrpSpPr>
          <p:grpSpPr>
            <a:xfrm>
              <a:off x="2735989" y="1540371"/>
              <a:ext cx="1642843" cy="2897167"/>
              <a:chOff x="3723450" y="1800300"/>
              <a:chExt cx="4700552" cy="2709152"/>
            </a:xfrm>
          </p:grpSpPr>
          <p:sp>
            <p:nvSpPr>
              <p:cNvPr id="125" name="Google Shape;1033;p55">
                <a:extLst>
                  <a:ext uri="{FF2B5EF4-FFF2-40B4-BE49-F238E27FC236}">
                    <a16:creationId xmlns:a16="http://schemas.microsoft.com/office/drawing/2014/main" id="{01BFE1A8-2DE9-4D36-84BD-2A9569C0B9D0}"/>
                  </a:ext>
                </a:extLst>
              </p:cNvPr>
              <p:cNvSpPr/>
              <p:nvPr/>
            </p:nvSpPr>
            <p:spPr>
              <a:xfrm>
                <a:off x="3723450" y="1800300"/>
                <a:ext cx="4542900" cy="2551500"/>
              </a:xfrm>
              <a:prstGeom prst="flowChartAlternateProcess">
                <a:avLst/>
              </a:prstGeom>
              <a:solidFill>
                <a:srgbClr val="5BCEC7">
                  <a:alpha val="151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034;p55">
                <a:extLst>
                  <a:ext uri="{FF2B5EF4-FFF2-40B4-BE49-F238E27FC236}">
                    <a16:creationId xmlns:a16="http://schemas.microsoft.com/office/drawing/2014/main" id="{C585DA0A-0D55-45D3-AD72-10DD1DFE95DC}"/>
                  </a:ext>
                </a:extLst>
              </p:cNvPr>
              <p:cNvSpPr/>
              <p:nvPr/>
            </p:nvSpPr>
            <p:spPr>
              <a:xfrm>
                <a:off x="3881102" y="1957952"/>
                <a:ext cx="4542900" cy="2551500"/>
              </a:xfrm>
              <a:prstGeom prst="flowChartAlternateProcess">
                <a:avLst/>
              </a:prstGeom>
              <a:solidFill>
                <a:srgbClr val="5BCEC7">
                  <a:alpha val="151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124" name="Google Shape;1035;p55">
              <a:extLst>
                <a:ext uri="{FF2B5EF4-FFF2-40B4-BE49-F238E27FC236}">
                  <a16:creationId xmlns:a16="http://schemas.microsoft.com/office/drawing/2014/main" id="{EEA384E8-76E3-43FA-81A4-90A144502869}"/>
                </a:ext>
              </a:extLst>
            </p:cNvPr>
            <p:cNvSpPr>
              <a:spLocks noChangeAspect="1"/>
            </p:cNvSpPr>
            <p:nvPr/>
          </p:nvSpPr>
          <p:spPr>
            <a:xfrm>
              <a:off x="3017527" y="2096179"/>
              <a:ext cx="1083247" cy="1083247"/>
            </a:xfrm>
            <a:custGeom>
              <a:avLst/>
              <a:gdLst/>
              <a:ahLst/>
              <a:cxnLst/>
              <a:rect l="l" t="t" r="r" b="b"/>
              <a:pathLst>
                <a:path w="27997" h="27997" extrusionOk="0">
                  <a:moveTo>
                    <a:pt x="14005" y="0"/>
                  </a:moveTo>
                  <a:cubicBezTo>
                    <a:pt x="6275" y="0"/>
                    <a:pt x="0" y="6262"/>
                    <a:pt x="0" y="13992"/>
                  </a:cubicBezTo>
                  <a:cubicBezTo>
                    <a:pt x="0" y="21722"/>
                    <a:pt x="6275" y="27996"/>
                    <a:pt x="14005" y="27996"/>
                  </a:cubicBezTo>
                  <a:cubicBezTo>
                    <a:pt x="21735" y="27996"/>
                    <a:pt x="27997" y="21722"/>
                    <a:pt x="27997" y="13992"/>
                  </a:cubicBezTo>
                  <a:cubicBezTo>
                    <a:pt x="27997" y="6262"/>
                    <a:pt x="21735" y="0"/>
                    <a:pt x="1400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127" name="Google Shape;1031;p55">
            <a:extLst>
              <a:ext uri="{FF2B5EF4-FFF2-40B4-BE49-F238E27FC236}">
                <a16:creationId xmlns:a16="http://schemas.microsoft.com/office/drawing/2014/main" id="{A8B09073-562F-4374-B277-A2DA668FAFE3}"/>
              </a:ext>
            </a:extLst>
          </p:cNvPr>
          <p:cNvGrpSpPr>
            <a:grpSpLocks noChangeAspect="1"/>
          </p:cNvGrpSpPr>
          <p:nvPr/>
        </p:nvGrpSpPr>
        <p:grpSpPr>
          <a:xfrm>
            <a:off x="923937" y="858614"/>
            <a:ext cx="2177399" cy="3839861"/>
            <a:chOff x="2735989" y="1540371"/>
            <a:chExt cx="1642843" cy="2897167"/>
          </a:xfrm>
        </p:grpSpPr>
        <p:grpSp>
          <p:nvGrpSpPr>
            <p:cNvPr id="128" name="Google Shape;1032;p55">
              <a:extLst>
                <a:ext uri="{FF2B5EF4-FFF2-40B4-BE49-F238E27FC236}">
                  <a16:creationId xmlns:a16="http://schemas.microsoft.com/office/drawing/2014/main" id="{D8658ACD-AA53-4B8B-BF0B-1F34F494AEB6}"/>
                </a:ext>
              </a:extLst>
            </p:cNvPr>
            <p:cNvGrpSpPr/>
            <p:nvPr/>
          </p:nvGrpSpPr>
          <p:grpSpPr>
            <a:xfrm>
              <a:off x="2735989" y="1540371"/>
              <a:ext cx="1642843" cy="2897167"/>
              <a:chOff x="3723450" y="1800300"/>
              <a:chExt cx="4700552" cy="2709152"/>
            </a:xfrm>
          </p:grpSpPr>
          <p:sp>
            <p:nvSpPr>
              <p:cNvPr id="130" name="Google Shape;1033;p55">
                <a:extLst>
                  <a:ext uri="{FF2B5EF4-FFF2-40B4-BE49-F238E27FC236}">
                    <a16:creationId xmlns:a16="http://schemas.microsoft.com/office/drawing/2014/main" id="{96F394E8-BB66-4664-86CB-D2538D2553EE}"/>
                  </a:ext>
                </a:extLst>
              </p:cNvPr>
              <p:cNvSpPr/>
              <p:nvPr/>
            </p:nvSpPr>
            <p:spPr>
              <a:xfrm>
                <a:off x="3723450" y="1800300"/>
                <a:ext cx="4542900" cy="2551500"/>
              </a:xfrm>
              <a:prstGeom prst="flowChartAlternateProcess">
                <a:avLst/>
              </a:prstGeom>
              <a:solidFill>
                <a:srgbClr val="5BCEC7">
                  <a:alpha val="151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034;p55">
                <a:extLst>
                  <a:ext uri="{FF2B5EF4-FFF2-40B4-BE49-F238E27FC236}">
                    <a16:creationId xmlns:a16="http://schemas.microsoft.com/office/drawing/2014/main" id="{12F8B3B9-4C7A-42A8-AD6A-6435D1196F88}"/>
                  </a:ext>
                </a:extLst>
              </p:cNvPr>
              <p:cNvSpPr/>
              <p:nvPr/>
            </p:nvSpPr>
            <p:spPr>
              <a:xfrm>
                <a:off x="3881102" y="1957952"/>
                <a:ext cx="4542900" cy="2551500"/>
              </a:xfrm>
              <a:prstGeom prst="flowChartAlternateProcess">
                <a:avLst/>
              </a:prstGeom>
              <a:solidFill>
                <a:srgbClr val="5BCEC7">
                  <a:alpha val="151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129" name="Google Shape;1035;p55">
              <a:extLst>
                <a:ext uri="{FF2B5EF4-FFF2-40B4-BE49-F238E27FC236}">
                  <a16:creationId xmlns:a16="http://schemas.microsoft.com/office/drawing/2014/main" id="{F306B704-6B0B-4B7E-8F99-8A5E3E32AA17}"/>
                </a:ext>
              </a:extLst>
            </p:cNvPr>
            <p:cNvSpPr>
              <a:spLocks noChangeAspect="1"/>
            </p:cNvSpPr>
            <p:nvPr/>
          </p:nvSpPr>
          <p:spPr>
            <a:xfrm>
              <a:off x="3017527" y="2096179"/>
              <a:ext cx="1083247" cy="1083247"/>
            </a:xfrm>
            <a:custGeom>
              <a:avLst/>
              <a:gdLst/>
              <a:ahLst/>
              <a:cxnLst/>
              <a:rect l="l" t="t" r="r" b="b"/>
              <a:pathLst>
                <a:path w="27997" h="27997" extrusionOk="0">
                  <a:moveTo>
                    <a:pt x="14005" y="0"/>
                  </a:moveTo>
                  <a:cubicBezTo>
                    <a:pt x="6275" y="0"/>
                    <a:pt x="0" y="6262"/>
                    <a:pt x="0" y="13992"/>
                  </a:cubicBezTo>
                  <a:cubicBezTo>
                    <a:pt x="0" y="21722"/>
                    <a:pt x="6275" y="27996"/>
                    <a:pt x="14005" y="27996"/>
                  </a:cubicBezTo>
                  <a:cubicBezTo>
                    <a:pt x="21735" y="27996"/>
                    <a:pt x="27997" y="21722"/>
                    <a:pt x="27997" y="13992"/>
                  </a:cubicBezTo>
                  <a:cubicBezTo>
                    <a:pt x="27997" y="6262"/>
                    <a:pt x="21735" y="0"/>
                    <a:pt x="1400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1031" name="Google Shape;1031;p55"/>
          <p:cNvGrpSpPr>
            <a:grpSpLocks noChangeAspect="1"/>
          </p:cNvGrpSpPr>
          <p:nvPr/>
        </p:nvGrpSpPr>
        <p:grpSpPr>
          <a:xfrm>
            <a:off x="3480563" y="858614"/>
            <a:ext cx="2177399" cy="3839861"/>
            <a:chOff x="2735989" y="1540371"/>
            <a:chExt cx="1642843" cy="2897167"/>
          </a:xfrm>
        </p:grpSpPr>
        <p:grpSp>
          <p:nvGrpSpPr>
            <p:cNvPr id="1032" name="Google Shape;1032;p55"/>
            <p:cNvGrpSpPr/>
            <p:nvPr/>
          </p:nvGrpSpPr>
          <p:grpSpPr>
            <a:xfrm>
              <a:off x="2735989" y="1540371"/>
              <a:ext cx="1642843" cy="2897167"/>
              <a:chOff x="3723450" y="1800300"/>
              <a:chExt cx="4700552" cy="2709152"/>
            </a:xfrm>
          </p:grpSpPr>
          <p:sp>
            <p:nvSpPr>
              <p:cNvPr id="1033" name="Google Shape;1033;p55"/>
              <p:cNvSpPr/>
              <p:nvPr/>
            </p:nvSpPr>
            <p:spPr>
              <a:xfrm>
                <a:off x="3723450" y="1800300"/>
                <a:ext cx="4542900" cy="2551500"/>
              </a:xfrm>
              <a:prstGeom prst="flowChartAlternateProcess">
                <a:avLst/>
              </a:prstGeom>
              <a:solidFill>
                <a:srgbClr val="5BCEC7">
                  <a:alpha val="151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4" name="Google Shape;1034;p55"/>
              <p:cNvSpPr/>
              <p:nvPr/>
            </p:nvSpPr>
            <p:spPr>
              <a:xfrm>
                <a:off x="3881102" y="1957952"/>
                <a:ext cx="4542900" cy="2551500"/>
              </a:xfrm>
              <a:prstGeom prst="flowChartAlternateProcess">
                <a:avLst/>
              </a:prstGeom>
              <a:solidFill>
                <a:srgbClr val="5BCEC7">
                  <a:alpha val="151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35" name="Google Shape;1035;p55"/>
            <p:cNvSpPr>
              <a:spLocks noChangeAspect="1"/>
            </p:cNvSpPr>
            <p:nvPr/>
          </p:nvSpPr>
          <p:spPr>
            <a:xfrm>
              <a:off x="3017527" y="2096179"/>
              <a:ext cx="1083247" cy="1083247"/>
            </a:xfrm>
            <a:custGeom>
              <a:avLst/>
              <a:gdLst/>
              <a:ahLst/>
              <a:cxnLst/>
              <a:rect l="l" t="t" r="r" b="b"/>
              <a:pathLst>
                <a:path w="27997" h="27997" extrusionOk="0">
                  <a:moveTo>
                    <a:pt x="14005" y="0"/>
                  </a:moveTo>
                  <a:cubicBezTo>
                    <a:pt x="6275" y="0"/>
                    <a:pt x="0" y="6262"/>
                    <a:pt x="0" y="13992"/>
                  </a:cubicBezTo>
                  <a:cubicBezTo>
                    <a:pt x="0" y="21722"/>
                    <a:pt x="6275" y="27996"/>
                    <a:pt x="14005" y="27996"/>
                  </a:cubicBezTo>
                  <a:cubicBezTo>
                    <a:pt x="21735" y="27996"/>
                    <a:pt x="27997" y="21722"/>
                    <a:pt x="27997" y="13992"/>
                  </a:cubicBezTo>
                  <a:cubicBezTo>
                    <a:pt x="27997" y="6262"/>
                    <a:pt x="21735" y="0"/>
                    <a:pt x="1400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1096" name="Google Shape;1096;p55"/>
          <p:cNvSpPr txBox="1">
            <a:spLocks noGrp="1" noChangeAspect="1"/>
          </p:cNvSpPr>
          <p:nvPr>
            <p:ph type="title" idx="5"/>
          </p:nvPr>
        </p:nvSpPr>
        <p:spPr>
          <a:xfrm>
            <a:off x="1106991" y="3396744"/>
            <a:ext cx="1827043" cy="356263"/>
          </a:xfrm>
          <a:prstGeom prst="rect">
            <a:avLst/>
          </a:prstGeom>
        </p:spPr>
        <p:txBody>
          <a:bodyPr spcFirstLastPara="1" wrap="square" lIns="0" tIns="0" rIns="0" bIns="0" anchor="t" anchorCtr="0">
            <a:noAutofit/>
          </a:bodyPr>
          <a:lstStyle/>
          <a:p>
            <a:pPr marL="0" lvl="0" indent="0" algn="ctr" rtl="0">
              <a:spcBef>
                <a:spcPts val="0"/>
              </a:spcBef>
              <a:spcAft>
                <a:spcPts val="1600"/>
              </a:spcAft>
              <a:buNone/>
            </a:pPr>
            <a:r>
              <a:rPr lang="en" sz="2000" b="1" u="sng" dirty="0"/>
              <a:t>ACCESSIBLE</a:t>
            </a:r>
            <a:endParaRPr sz="2000" b="1" u="sng" dirty="0"/>
          </a:p>
        </p:txBody>
      </p:sp>
      <p:sp>
        <p:nvSpPr>
          <p:cNvPr id="1097" name="Google Shape;1097;p55"/>
          <p:cNvSpPr txBox="1">
            <a:spLocks noGrp="1" noChangeAspect="1"/>
          </p:cNvSpPr>
          <p:nvPr>
            <p:ph type="title" idx="6"/>
          </p:nvPr>
        </p:nvSpPr>
        <p:spPr>
          <a:xfrm>
            <a:off x="6139340" y="3394773"/>
            <a:ext cx="1827043" cy="356263"/>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r>
              <a:rPr lang="en" sz="2000" b="1" u="sng" dirty="0"/>
              <a:t>PROACTIVE</a:t>
            </a:r>
            <a:endParaRPr sz="2000" b="1" u="sng" dirty="0"/>
          </a:p>
        </p:txBody>
      </p:sp>
      <p:sp>
        <p:nvSpPr>
          <p:cNvPr id="1098" name="Google Shape;1098;p55"/>
          <p:cNvSpPr txBox="1">
            <a:spLocks noGrp="1" noChangeAspect="1"/>
          </p:cNvSpPr>
          <p:nvPr>
            <p:ph type="title" idx="7"/>
          </p:nvPr>
        </p:nvSpPr>
        <p:spPr>
          <a:xfrm>
            <a:off x="3649653" y="3396743"/>
            <a:ext cx="1827043" cy="356263"/>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r>
              <a:rPr lang="en" sz="2000" b="1" u="sng" dirty="0"/>
              <a:t>INTERACTIVE</a:t>
            </a:r>
            <a:endParaRPr sz="2000" b="1" u="sng" dirty="0"/>
          </a:p>
        </p:txBody>
      </p:sp>
      <p:pic>
        <p:nvPicPr>
          <p:cNvPr id="1100" name="Google Shape;1100;p55">
            <a:hlinkClick r:id="" action="ppaction://hlinkshowjump?jump=nextslide"/>
          </p:cNvPr>
          <p:cNvPicPr preferRelativeResize="0"/>
          <p:nvPr/>
        </p:nvPicPr>
        <p:blipFill rotWithShape="1">
          <a:blip r:embed="rId3">
            <a:alphaModFix/>
          </a:blip>
          <a:srcRect l="11164" t="27567" r="18532" b="39025"/>
          <a:stretch/>
        </p:blipFill>
        <p:spPr>
          <a:xfrm>
            <a:off x="8542799" y="189011"/>
            <a:ext cx="389103" cy="161974"/>
          </a:xfrm>
          <a:prstGeom prst="rect">
            <a:avLst/>
          </a:prstGeom>
          <a:noFill/>
          <a:ln>
            <a:noFill/>
          </a:ln>
        </p:spPr>
      </p:pic>
      <p:pic>
        <p:nvPicPr>
          <p:cNvPr id="1101" name="Google Shape;1101;p55">
            <a:hlinkClick r:id="" action="ppaction://hlinkshowjump?jump=previousslide"/>
          </p:cNvPr>
          <p:cNvPicPr preferRelativeResize="0"/>
          <p:nvPr/>
        </p:nvPicPr>
        <p:blipFill rotWithShape="1">
          <a:blip r:embed="rId3">
            <a:alphaModFix/>
          </a:blip>
          <a:srcRect l="11164" t="27567" r="18532" b="39025"/>
          <a:stretch/>
        </p:blipFill>
        <p:spPr>
          <a:xfrm flipH="1">
            <a:off x="8042649" y="189011"/>
            <a:ext cx="389103" cy="161974"/>
          </a:xfrm>
          <a:prstGeom prst="rect">
            <a:avLst/>
          </a:prstGeom>
          <a:noFill/>
          <a:ln>
            <a:noFill/>
          </a:ln>
        </p:spPr>
      </p:pic>
      <p:pic>
        <p:nvPicPr>
          <p:cNvPr id="7" name="Picture 6" descr="A picture containing clipart&#10;&#10;Description automatically generated">
            <a:extLst>
              <a:ext uri="{FF2B5EF4-FFF2-40B4-BE49-F238E27FC236}">
                <a16:creationId xmlns:a16="http://schemas.microsoft.com/office/drawing/2014/main" id="{FD4C5159-0E29-4110-8DFF-07C092113847}"/>
              </a:ext>
            </a:extLst>
          </p:cNvPr>
          <p:cNvPicPr>
            <a:picLocks noChangeAspect="1"/>
          </p:cNvPicPr>
          <p:nvPr/>
        </p:nvPicPr>
        <p:blipFill>
          <a:blip r:embed="rId4"/>
          <a:stretch>
            <a:fillRect/>
          </a:stretch>
        </p:blipFill>
        <p:spPr>
          <a:xfrm>
            <a:off x="6531037" y="1703608"/>
            <a:ext cx="1219048" cy="1219048"/>
          </a:xfrm>
          <a:prstGeom prst="rect">
            <a:avLst/>
          </a:prstGeom>
          <a:effectLst>
            <a:outerShdw blurRad="50800" dist="38100" dir="2700000" algn="tl" rotWithShape="0">
              <a:prstClr val="black">
                <a:alpha val="40000"/>
              </a:prstClr>
            </a:outerShdw>
          </a:effectLst>
        </p:spPr>
      </p:pic>
      <p:pic>
        <p:nvPicPr>
          <p:cNvPr id="9" name="Picture 8" descr="Icon&#10;&#10;Description automatically generated">
            <a:extLst>
              <a:ext uri="{FF2B5EF4-FFF2-40B4-BE49-F238E27FC236}">
                <a16:creationId xmlns:a16="http://schemas.microsoft.com/office/drawing/2014/main" id="{05CE7E91-598F-406F-9639-203473428C73}"/>
              </a:ext>
            </a:extLst>
          </p:cNvPr>
          <p:cNvPicPr>
            <a:picLocks noChangeAspect="1"/>
          </p:cNvPicPr>
          <p:nvPr/>
        </p:nvPicPr>
        <p:blipFill>
          <a:blip r:embed="rId5"/>
          <a:stretch>
            <a:fillRect/>
          </a:stretch>
        </p:blipFill>
        <p:spPr>
          <a:xfrm>
            <a:off x="3943190" y="1682323"/>
            <a:ext cx="1219048" cy="1219048"/>
          </a:xfrm>
          <a:prstGeom prst="rect">
            <a:avLst/>
          </a:prstGeom>
          <a:effectLst>
            <a:outerShdw blurRad="50800" dist="38100" dir="2700000" algn="tl" rotWithShape="0">
              <a:prstClr val="black">
                <a:alpha val="40000"/>
              </a:prstClr>
            </a:outerShdw>
          </a:effectLst>
        </p:spPr>
      </p:pic>
      <p:pic>
        <p:nvPicPr>
          <p:cNvPr id="11" name="Picture 10" descr="A blue and white sign&#10;&#10;Description automatically generated with low confidence">
            <a:extLst>
              <a:ext uri="{FF2B5EF4-FFF2-40B4-BE49-F238E27FC236}">
                <a16:creationId xmlns:a16="http://schemas.microsoft.com/office/drawing/2014/main" id="{B59CDBAF-B8F8-49B1-85B4-778E3AC82C95}"/>
              </a:ext>
            </a:extLst>
          </p:cNvPr>
          <p:cNvPicPr>
            <a:picLocks noChangeAspect="1"/>
          </p:cNvPicPr>
          <p:nvPr/>
        </p:nvPicPr>
        <p:blipFill>
          <a:blip r:embed="rId6"/>
          <a:stretch>
            <a:fillRect/>
          </a:stretch>
        </p:blipFill>
        <p:spPr>
          <a:xfrm>
            <a:off x="1543062" y="1888080"/>
            <a:ext cx="926760" cy="926760"/>
          </a:xfrm>
          <a:prstGeom prst="rect">
            <a:avLst/>
          </a:prstGeom>
          <a:effectLst>
            <a:outerShdw blurRad="50800" dist="38100" dir="2700000" algn="tl" rotWithShape="0">
              <a:prstClr val="black">
                <a:alpha val="40000"/>
              </a:prstClr>
            </a:outerShdw>
          </a:effectLst>
        </p:spPr>
      </p:pic>
      <p:grpSp>
        <p:nvGrpSpPr>
          <p:cNvPr id="117" name="Group 116">
            <a:extLst>
              <a:ext uri="{FF2B5EF4-FFF2-40B4-BE49-F238E27FC236}">
                <a16:creationId xmlns:a16="http://schemas.microsoft.com/office/drawing/2014/main" id="{733B3E2E-6B7D-4141-9259-CC557897858C}"/>
              </a:ext>
            </a:extLst>
          </p:cNvPr>
          <p:cNvGrpSpPr/>
          <p:nvPr/>
        </p:nvGrpSpPr>
        <p:grpSpPr>
          <a:xfrm>
            <a:off x="253072" y="170918"/>
            <a:ext cx="454500" cy="423900"/>
            <a:chOff x="253072" y="170918"/>
            <a:chExt cx="454500" cy="423900"/>
          </a:xfrm>
        </p:grpSpPr>
        <p:sp>
          <p:nvSpPr>
            <p:cNvPr id="118" name="Google Shape;373;p37">
              <a:hlinkClick r:id="" action="ppaction://noaction"/>
              <a:extLst>
                <a:ext uri="{FF2B5EF4-FFF2-40B4-BE49-F238E27FC236}">
                  <a16:creationId xmlns:a16="http://schemas.microsoft.com/office/drawing/2014/main" id="{F1FB566A-552B-4762-8BE1-01E39B3443BE}"/>
                </a:ext>
              </a:extLst>
            </p:cNvPr>
            <p:cNvSpPr/>
            <p:nvPr/>
          </p:nvSpPr>
          <p:spPr>
            <a:xfrm>
              <a:off x="253072" y="170918"/>
              <a:ext cx="454500" cy="423900"/>
            </a:xfrm>
            <a:prstGeom prst="roundRect">
              <a:avLst>
                <a:gd name="adj" fmla="val 16667"/>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19" name="Picture 118" descr="Icon&#10;&#10;Description automatically generated">
              <a:extLst>
                <a:ext uri="{FF2B5EF4-FFF2-40B4-BE49-F238E27FC236}">
                  <a16:creationId xmlns:a16="http://schemas.microsoft.com/office/drawing/2014/main" id="{D6ECCD19-99E3-42D4-9724-FF25E76C62B4}"/>
                </a:ext>
              </a:extLst>
            </p:cNvPr>
            <p:cNvPicPr>
              <a:picLocks noChangeAspect="1"/>
            </p:cNvPicPr>
            <p:nvPr/>
          </p:nvPicPr>
          <p:blipFill>
            <a:blip r:embed="rId7"/>
            <a:stretch>
              <a:fillRect/>
            </a:stretch>
          </p:blipFill>
          <p:spPr>
            <a:xfrm>
              <a:off x="333934" y="239881"/>
              <a:ext cx="297833" cy="290823"/>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7"/>
                                        </p:tgtEl>
                                        <p:attrNameLst>
                                          <p:attrName>style.visibility</p:attrName>
                                        </p:attrNameLst>
                                      </p:cBhvr>
                                      <p:to>
                                        <p:strVal val="visible"/>
                                      </p:to>
                                    </p:set>
                                    <p:animEffect transition="in" filter="fade">
                                      <p:cBhvr>
                                        <p:cTn id="7" dur="700"/>
                                        <p:tgtEl>
                                          <p:spTgt spid="127"/>
                                        </p:tgtEl>
                                      </p:cBhvr>
                                    </p:animEffect>
                                    <p:anim calcmode="lin" valueType="num">
                                      <p:cBhvr>
                                        <p:cTn id="8" dur="700" fill="hold"/>
                                        <p:tgtEl>
                                          <p:spTgt spid="127"/>
                                        </p:tgtEl>
                                        <p:attrNameLst>
                                          <p:attrName>ppt_x</p:attrName>
                                        </p:attrNameLst>
                                      </p:cBhvr>
                                      <p:tavLst>
                                        <p:tav tm="0">
                                          <p:val>
                                            <p:strVal val="#ppt_x"/>
                                          </p:val>
                                        </p:tav>
                                        <p:tav tm="100000">
                                          <p:val>
                                            <p:strVal val="#ppt_x"/>
                                          </p:val>
                                        </p:tav>
                                      </p:tavLst>
                                    </p:anim>
                                    <p:anim calcmode="lin" valueType="num">
                                      <p:cBhvr>
                                        <p:cTn id="9" dur="700" fill="hold"/>
                                        <p:tgtEl>
                                          <p:spTgt spid="127"/>
                                        </p:tgtEl>
                                        <p:attrNameLst>
                                          <p:attrName>ppt_y</p:attrName>
                                        </p:attrNameLst>
                                      </p:cBhvr>
                                      <p:tavLst>
                                        <p:tav tm="0">
                                          <p:val>
                                            <p:strVal val="#ppt_y+.1"/>
                                          </p:val>
                                        </p:tav>
                                        <p:tav tm="100000">
                                          <p:val>
                                            <p:strVal val="#ppt_y"/>
                                          </p:val>
                                        </p:tav>
                                      </p:tavLst>
                                    </p:anim>
                                  </p:childTnLst>
                                </p:cTn>
                              </p:par>
                            </p:childTnLst>
                          </p:cTn>
                        </p:par>
                        <p:par>
                          <p:cTn id="10" fill="hold">
                            <p:stCondLst>
                              <p:cond delay="700"/>
                            </p:stCondLst>
                            <p:childTnLst>
                              <p:par>
                                <p:cTn id="11" presetID="10"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350"/>
                                        <p:tgtEl>
                                          <p:spTgt spid="1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96"/>
                                        </p:tgtEl>
                                        <p:attrNameLst>
                                          <p:attrName>style.visibility</p:attrName>
                                        </p:attrNameLst>
                                      </p:cBhvr>
                                      <p:to>
                                        <p:strVal val="visible"/>
                                      </p:to>
                                    </p:set>
                                    <p:animEffect transition="in" filter="fade">
                                      <p:cBhvr>
                                        <p:cTn id="16" dur="350"/>
                                        <p:tgtEl>
                                          <p:spTgt spid="1096"/>
                                        </p:tgtEl>
                                      </p:cBhvr>
                                    </p:animEffect>
                                  </p:childTnLst>
                                </p:cTn>
                              </p:par>
                            </p:childTnLst>
                          </p:cTn>
                        </p:par>
                        <p:par>
                          <p:cTn id="17" fill="hold">
                            <p:stCondLst>
                              <p:cond delay="1050"/>
                            </p:stCondLst>
                            <p:childTnLst>
                              <p:par>
                                <p:cTn id="18" presetID="42" presetClass="entr" presetSubtype="0" fill="hold" nodeType="afterEffect">
                                  <p:stCondLst>
                                    <p:cond delay="0"/>
                                  </p:stCondLst>
                                  <p:childTnLst>
                                    <p:set>
                                      <p:cBhvr>
                                        <p:cTn id="19" dur="1" fill="hold">
                                          <p:stCondLst>
                                            <p:cond delay="0"/>
                                          </p:stCondLst>
                                        </p:cTn>
                                        <p:tgtEl>
                                          <p:spTgt spid="1031"/>
                                        </p:tgtEl>
                                        <p:attrNameLst>
                                          <p:attrName>style.visibility</p:attrName>
                                        </p:attrNameLst>
                                      </p:cBhvr>
                                      <p:to>
                                        <p:strVal val="visible"/>
                                      </p:to>
                                    </p:set>
                                    <p:animEffect transition="in" filter="fade">
                                      <p:cBhvr>
                                        <p:cTn id="20" dur="700"/>
                                        <p:tgtEl>
                                          <p:spTgt spid="1031"/>
                                        </p:tgtEl>
                                      </p:cBhvr>
                                    </p:animEffect>
                                    <p:anim calcmode="lin" valueType="num">
                                      <p:cBhvr>
                                        <p:cTn id="21" dur="700" fill="hold"/>
                                        <p:tgtEl>
                                          <p:spTgt spid="1031"/>
                                        </p:tgtEl>
                                        <p:attrNameLst>
                                          <p:attrName>ppt_x</p:attrName>
                                        </p:attrNameLst>
                                      </p:cBhvr>
                                      <p:tavLst>
                                        <p:tav tm="0">
                                          <p:val>
                                            <p:strVal val="#ppt_x"/>
                                          </p:val>
                                        </p:tav>
                                        <p:tav tm="100000">
                                          <p:val>
                                            <p:strVal val="#ppt_x"/>
                                          </p:val>
                                        </p:tav>
                                      </p:tavLst>
                                    </p:anim>
                                    <p:anim calcmode="lin" valueType="num">
                                      <p:cBhvr>
                                        <p:cTn id="22" dur="700" fill="hold"/>
                                        <p:tgtEl>
                                          <p:spTgt spid="1031"/>
                                        </p:tgtEl>
                                        <p:attrNameLst>
                                          <p:attrName>ppt_y</p:attrName>
                                        </p:attrNameLst>
                                      </p:cBhvr>
                                      <p:tavLst>
                                        <p:tav tm="0">
                                          <p:val>
                                            <p:strVal val="#ppt_y+.1"/>
                                          </p:val>
                                        </p:tav>
                                        <p:tav tm="100000">
                                          <p:val>
                                            <p:strVal val="#ppt_y"/>
                                          </p:val>
                                        </p:tav>
                                      </p:tavLst>
                                    </p:anim>
                                  </p:childTnLst>
                                </p:cTn>
                              </p:par>
                            </p:childTnLst>
                          </p:cTn>
                        </p:par>
                        <p:par>
                          <p:cTn id="23" fill="hold">
                            <p:stCondLst>
                              <p:cond delay="1750"/>
                            </p:stCondLst>
                            <p:childTnLst>
                              <p:par>
                                <p:cTn id="24" presetID="10" presetClass="entr" presetSubtype="0"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350"/>
                                        <p:tgtEl>
                                          <p:spTgt spid="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098"/>
                                        </p:tgtEl>
                                        <p:attrNameLst>
                                          <p:attrName>style.visibility</p:attrName>
                                        </p:attrNameLst>
                                      </p:cBhvr>
                                      <p:to>
                                        <p:strVal val="visible"/>
                                      </p:to>
                                    </p:set>
                                    <p:animEffect transition="in" filter="fade">
                                      <p:cBhvr>
                                        <p:cTn id="29" dur="350"/>
                                        <p:tgtEl>
                                          <p:spTgt spid="1098"/>
                                        </p:tgtEl>
                                      </p:cBhvr>
                                    </p:animEffect>
                                  </p:childTnLst>
                                </p:cTn>
                              </p:par>
                            </p:childTnLst>
                          </p:cTn>
                        </p:par>
                        <p:par>
                          <p:cTn id="30" fill="hold">
                            <p:stCondLst>
                              <p:cond delay="2100"/>
                            </p:stCondLst>
                            <p:childTnLst>
                              <p:par>
                                <p:cTn id="31" presetID="42" presetClass="entr" presetSubtype="0" fill="hold" nodeType="afterEffect">
                                  <p:stCondLst>
                                    <p:cond delay="0"/>
                                  </p:stCondLst>
                                  <p:childTnLst>
                                    <p:set>
                                      <p:cBhvr>
                                        <p:cTn id="32" dur="1" fill="hold">
                                          <p:stCondLst>
                                            <p:cond delay="0"/>
                                          </p:stCondLst>
                                        </p:cTn>
                                        <p:tgtEl>
                                          <p:spTgt spid="122"/>
                                        </p:tgtEl>
                                        <p:attrNameLst>
                                          <p:attrName>style.visibility</p:attrName>
                                        </p:attrNameLst>
                                      </p:cBhvr>
                                      <p:to>
                                        <p:strVal val="visible"/>
                                      </p:to>
                                    </p:set>
                                    <p:animEffect transition="in" filter="fade">
                                      <p:cBhvr>
                                        <p:cTn id="33" dur="700"/>
                                        <p:tgtEl>
                                          <p:spTgt spid="122"/>
                                        </p:tgtEl>
                                      </p:cBhvr>
                                    </p:animEffect>
                                    <p:anim calcmode="lin" valueType="num">
                                      <p:cBhvr>
                                        <p:cTn id="34" dur="700" fill="hold"/>
                                        <p:tgtEl>
                                          <p:spTgt spid="122"/>
                                        </p:tgtEl>
                                        <p:attrNameLst>
                                          <p:attrName>ppt_x</p:attrName>
                                        </p:attrNameLst>
                                      </p:cBhvr>
                                      <p:tavLst>
                                        <p:tav tm="0">
                                          <p:val>
                                            <p:strVal val="#ppt_x"/>
                                          </p:val>
                                        </p:tav>
                                        <p:tav tm="100000">
                                          <p:val>
                                            <p:strVal val="#ppt_x"/>
                                          </p:val>
                                        </p:tav>
                                      </p:tavLst>
                                    </p:anim>
                                    <p:anim calcmode="lin" valueType="num">
                                      <p:cBhvr>
                                        <p:cTn id="35" dur="700" fill="hold"/>
                                        <p:tgtEl>
                                          <p:spTgt spid="122"/>
                                        </p:tgtEl>
                                        <p:attrNameLst>
                                          <p:attrName>ppt_y</p:attrName>
                                        </p:attrNameLst>
                                      </p:cBhvr>
                                      <p:tavLst>
                                        <p:tav tm="0">
                                          <p:val>
                                            <p:strVal val="#ppt_y+.1"/>
                                          </p:val>
                                        </p:tav>
                                        <p:tav tm="100000">
                                          <p:val>
                                            <p:strVal val="#ppt_y"/>
                                          </p:val>
                                        </p:tav>
                                      </p:tavLst>
                                    </p:anim>
                                  </p:childTnLst>
                                </p:cTn>
                              </p:par>
                            </p:childTnLst>
                          </p:cTn>
                        </p:par>
                        <p:par>
                          <p:cTn id="36" fill="hold">
                            <p:stCondLst>
                              <p:cond delay="2800"/>
                            </p:stCondLst>
                            <p:childTnLst>
                              <p:par>
                                <p:cTn id="37" presetID="10" presetClass="entr" presetSubtype="0"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350"/>
                                        <p:tgtEl>
                                          <p:spTgt spid="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097"/>
                                        </p:tgtEl>
                                        <p:attrNameLst>
                                          <p:attrName>style.visibility</p:attrName>
                                        </p:attrNameLst>
                                      </p:cBhvr>
                                      <p:to>
                                        <p:strVal val="visible"/>
                                      </p:to>
                                    </p:set>
                                    <p:animEffect transition="in" filter="fade">
                                      <p:cBhvr>
                                        <p:cTn id="42" dur="350"/>
                                        <p:tgtEl>
                                          <p:spTgt spid="10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6" grpId="0"/>
      <p:bldP spid="1097" grpId="0"/>
      <p:bldP spid="1098" grpId="0"/>
    </p:bldLst>
  </p:timing>
</p:sld>
</file>

<file path=ppt/theme/theme1.xml><?xml version="1.0" encoding="utf-8"?>
<a:theme xmlns:a="http://schemas.openxmlformats.org/drawingml/2006/main" name="Interactive Clinical Case by Slidesgo">
  <a:themeElements>
    <a:clrScheme name="Simple Light">
      <a:dk1>
        <a:srgbClr val="474F85"/>
      </a:dk1>
      <a:lt1>
        <a:srgbClr val="FFFFFF"/>
      </a:lt1>
      <a:dk2>
        <a:srgbClr val="000000"/>
      </a:dk2>
      <a:lt2>
        <a:srgbClr val="E6F8F6"/>
      </a:lt2>
      <a:accent1>
        <a:srgbClr val="5BCEC7"/>
      </a:accent1>
      <a:accent2>
        <a:srgbClr val="A4E4E0"/>
      </a:accent2>
      <a:accent3>
        <a:srgbClr val="76AAA7"/>
      </a:accent3>
      <a:accent4>
        <a:srgbClr val="455A64"/>
      </a:accent4>
      <a:accent5>
        <a:srgbClr val="F2F2F2"/>
      </a:accent5>
      <a:accent6>
        <a:srgbClr val="CFCFCF"/>
      </a:accent6>
      <a:hlink>
        <a:srgbClr val="474F85"/>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1569</TotalTime>
  <Words>397</Words>
  <Application>Microsoft Office PowerPoint</Application>
  <PresentationFormat>On-screen Show (16:9)</PresentationFormat>
  <Paragraphs>42</Paragraphs>
  <Slides>11</Slides>
  <Notes>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Lato</vt:lpstr>
      <vt:lpstr>Montserrat SemiBold</vt:lpstr>
      <vt:lpstr>Montserrat</vt:lpstr>
      <vt:lpstr>Raleway</vt:lpstr>
      <vt:lpstr>Arial</vt:lpstr>
      <vt:lpstr>Interactive Clinical Case by Slidesgo</vt:lpstr>
      <vt:lpstr>PowerPoint Presentation</vt:lpstr>
      <vt:lpstr>YOU CAUGHT A COUGH TODAY</vt:lpstr>
      <vt:lpstr>THIS HAS BEEN THE REALITY OF MILLIONS</vt:lpstr>
      <vt:lpstr>0 1 2 3</vt:lpstr>
      <vt:lpstr>0 1 2 3 4</vt:lpstr>
      <vt:lpstr>PowerPoint Presentation</vt:lpstr>
      <vt:lpstr>HI! I’M APOLLO.</vt:lpstr>
      <vt:lpstr>APOLLO CAN:</vt:lpstr>
      <vt:lpstr>ACCESSIBLE</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 I’M APOLLO</dc:title>
  <dc:creator>Rosalie</dc:creator>
  <cp:lastModifiedBy>Rosie Wang</cp:lastModifiedBy>
  <cp:revision>6</cp:revision>
  <dcterms:modified xsi:type="dcterms:W3CDTF">2021-01-17T10:44:15Z</dcterms:modified>
</cp:coreProperties>
</file>